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94"/>
  </p:notesMasterIdLst>
  <p:handoutMasterIdLst>
    <p:handoutMasterId r:id="rId95"/>
  </p:handoutMasterIdLst>
  <p:sldIdLst>
    <p:sldId id="257" r:id="rId5"/>
    <p:sldId id="319" r:id="rId6"/>
    <p:sldId id="258" r:id="rId7"/>
    <p:sldId id="260" r:id="rId8"/>
    <p:sldId id="340" r:id="rId9"/>
    <p:sldId id="259" r:id="rId10"/>
    <p:sldId id="262" r:id="rId11"/>
    <p:sldId id="329" r:id="rId12"/>
    <p:sldId id="264" r:id="rId13"/>
    <p:sldId id="328" r:id="rId14"/>
    <p:sldId id="265" r:id="rId15"/>
    <p:sldId id="266" r:id="rId16"/>
    <p:sldId id="316" r:id="rId17"/>
    <p:sldId id="268" r:id="rId18"/>
    <p:sldId id="267" r:id="rId19"/>
    <p:sldId id="320" r:id="rId20"/>
    <p:sldId id="270" r:id="rId21"/>
    <p:sldId id="271" r:id="rId22"/>
    <p:sldId id="273" r:id="rId23"/>
    <p:sldId id="274" r:id="rId24"/>
    <p:sldId id="276" r:id="rId25"/>
    <p:sldId id="330" r:id="rId26"/>
    <p:sldId id="331" r:id="rId27"/>
    <p:sldId id="275" r:id="rId28"/>
    <p:sldId id="332" r:id="rId29"/>
    <p:sldId id="282" r:id="rId30"/>
    <p:sldId id="278" r:id="rId31"/>
    <p:sldId id="277" r:id="rId32"/>
    <p:sldId id="283" r:id="rId33"/>
    <p:sldId id="280" r:id="rId34"/>
    <p:sldId id="318" r:id="rId35"/>
    <p:sldId id="284" r:id="rId36"/>
    <p:sldId id="281" r:id="rId37"/>
    <p:sldId id="324" r:id="rId38"/>
    <p:sldId id="325" r:id="rId39"/>
    <p:sldId id="326" r:id="rId40"/>
    <p:sldId id="327" r:id="rId41"/>
    <p:sldId id="338" r:id="rId42"/>
    <p:sldId id="304" r:id="rId43"/>
    <p:sldId id="305" r:id="rId44"/>
    <p:sldId id="337" r:id="rId45"/>
    <p:sldId id="334" r:id="rId46"/>
    <p:sldId id="335" r:id="rId47"/>
    <p:sldId id="336" r:id="rId48"/>
    <p:sldId id="313" r:id="rId49"/>
    <p:sldId id="347" r:id="rId50"/>
    <p:sldId id="307" r:id="rId51"/>
    <p:sldId id="348" r:id="rId52"/>
    <p:sldId id="309" r:id="rId53"/>
    <p:sldId id="310" r:id="rId54"/>
    <p:sldId id="355" r:id="rId55"/>
    <p:sldId id="357" r:id="rId56"/>
    <p:sldId id="356" r:id="rId57"/>
    <p:sldId id="358" r:id="rId58"/>
    <p:sldId id="306" r:id="rId59"/>
    <p:sldId id="359" r:id="rId60"/>
    <p:sldId id="315" r:id="rId61"/>
    <p:sldId id="349" r:id="rId62"/>
    <p:sldId id="311" r:id="rId63"/>
    <p:sldId id="312" r:id="rId64"/>
    <p:sldId id="339" r:id="rId65"/>
    <p:sldId id="285" r:id="rId66"/>
    <p:sldId id="345" r:id="rId67"/>
    <p:sldId id="346" r:id="rId68"/>
    <p:sldId id="333" r:id="rId69"/>
    <p:sldId id="286" r:id="rId70"/>
    <p:sldId id="342" r:id="rId71"/>
    <p:sldId id="343" r:id="rId72"/>
    <p:sldId id="290" r:id="rId73"/>
    <p:sldId id="288" r:id="rId74"/>
    <p:sldId id="344" r:id="rId75"/>
    <p:sldId id="291" r:id="rId76"/>
    <p:sldId id="351" r:id="rId77"/>
    <p:sldId id="292" r:id="rId78"/>
    <p:sldId id="293" r:id="rId79"/>
    <p:sldId id="297" r:id="rId80"/>
    <p:sldId id="294" r:id="rId81"/>
    <p:sldId id="341" r:id="rId82"/>
    <p:sldId id="298" r:id="rId83"/>
    <p:sldId id="321" r:id="rId84"/>
    <p:sldId id="322" r:id="rId85"/>
    <p:sldId id="299" r:id="rId86"/>
    <p:sldId id="361" r:id="rId87"/>
    <p:sldId id="300" r:id="rId88"/>
    <p:sldId id="287" r:id="rId89"/>
    <p:sldId id="360" r:id="rId90"/>
    <p:sldId id="301" r:id="rId91"/>
    <p:sldId id="303" r:id="rId92"/>
    <p:sldId id="323" r:id="rId93"/>
  </p:sldIdLst>
  <p:sldSz cx="9144000" cy="6858000" type="screen4x3"/>
  <p:notesSz cx="6794500" cy="99314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9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83141" autoAdjust="0"/>
  </p:normalViewPr>
  <p:slideViewPr>
    <p:cSldViewPr>
      <p:cViewPr varScale="1">
        <p:scale>
          <a:sx n="95" d="100"/>
          <a:sy n="95" d="100"/>
        </p:scale>
        <p:origin x="23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B6699E-61F1-483B-9C3C-7C35B926594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0617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7831F9-B43C-45A7-B3C2-398F6C2A773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6067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ppos.fi/#rekisterointi_ja_omistamine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tsastus.fi/alueet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tsastus.fi/materiaalit/kilpailusaannot/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05654B-A74B-4B42-A271-572B65F6913A}" type="slidenum">
              <a:rPr lang="fi-FI" altLang="fi-FI"/>
              <a:pPr>
                <a:spcBef>
                  <a:spcPct val="0"/>
                </a:spcBef>
              </a:pPr>
              <a:t>1</a:t>
            </a:fld>
            <a:endParaRPr lang="fi-FI" altLang="fi-FI"/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2E0530-35EB-4D96-B2E0-78FE3AB96599}" type="slidenum">
              <a:rPr lang="fi-FI" altLang="fi-FI"/>
              <a:pPr algn="r" eaLnBrk="1" hangingPunct="1">
                <a:spcBef>
                  <a:spcPct val="0"/>
                </a:spcBef>
              </a:pPr>
              <a:t>1</a:t>
            </a:fld>
            <a:endParaRPr lang="fi-FI" altLang="fi-FI"/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/>
            <a:endParaRPr lang="de-DE" altLang="fi-FI" b="1" dirty="0"/>
          </a:p>
        </p:txBody>
      </p:sp>
    </p:spTree>
    <p:extLst>
      <p:ext uri="{BB962C8B-B14F-4D97-AF65-F5344CB8AC3E}">
        <p14:creationId xmlns:p14="http://schemas.microsoft.com/office/powerpoint/2010/main" val="4256936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Var</a:t>
            </a:r>
            <a:r>
              <a:rPr lang="fi-FI" dirty="0"/>
              <a:t> i </a:t>
            </a:r>
            <a:r>
              <a:rPr lang="fi-FI" dirty="0" err="1"/>
              <a:t>kontakt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egen</a:t>
            </a:r>
            <a:r>
              <a:rPr lang="fi-FI" dirty="0"/>
              <a:t> </a:t>
            </a:r>
            <a:r>
              <a:rPr lang="fi-FI" dirty="0" err="1"/>
              <a:t>förenings</a:t>
            </a:r>
            <a:r>
              <a:rPr lang="fi-FI" dirty="0"/>
              <a:t> </a:t>
            </a:r>
            <a:r>
              <a:rPr lang="fi-FI" dirty="0" err="1"/>
              <a:t>medlemssekretarare</a:t>
            </a:r>
            <a:r>
              <a:rPr lang="fi-FI" dirty="0"/>
              <a:t> </a:t>
            </a:r>
            <a:r>
              <a:rPr lang="fi-FI" dirty="0" err="1"/>
              <a:t>angående</a:t>
            </a:r>
            <a:r>
              <a:rPr lang="fi-FI" dirty="0"/>
              <a:t> </a:t>
            </a:r>
            <a:r>
              <a:rPr lang="fi-FI" dirty="0" err="1"/>
              <a:t>tillståndsärenden</a:t>
            </a:r>
            <a:r>
              <a:rPr lang="fi-FI" dirty="0"/>
              <a:t>/</a:t>
            </a:r>
            <a:r>
              <a:rPr lang="fi-FI" dirty="0" err="1"/>
              <a:t>licenser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924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46A72B-46A6-4A8E-B783-3744B72B8A43}" type="slidenum">
              <a:rPr lang="fi-FI" altLang="fi-FI"/>
              <a:pPr>
                <a:spcBef>
                  <a:spcPct val="0"/>
                </a:spcBef>
              </a:pPr>
              <a:t>11</a:t>
            </a:fld>
            <a:endParaRPr lang="fi-FI" altLang="fi-FI"/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566F6E-301F-430A-BBB7-7608C595D18F}" type="slidenum">
              <a:rPr lang="fi-FI" altLang="fi-FI"/>
              <a:pPr algn="r" eaLnBrk="1" hangingPunct="1">
                <a:spcBef>
                  <a:spcPct val="0"/>
                </a:spcBef>
              </a:pPr>
              <a:t>11</a:t>
            </a:fld>
            <a:endParaRPr lang="fi-FI" altLang="fi-FI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/>
            <a:endParaRPr lang="fi-FI" altLang="fi-FI" i="1" dirty="0"/>
          </a:p>
        </p:txBody>
      </p:sp>
    </p:spTree>
    <p:extLst>
      <p:ext uri="{BB962C8B-B14F-4D97-AF65-F5344CB8AC3E}">
        <p14:creationId xmlns:p14="http://schemas.microsoft.com/office/powerpoint/2010/main" val="4084385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EE463C-D5D5-480F-83B0-AB6DD9F38B03}" type="slidenum">
              <a:rPr lang="fi-FI" altLang="fi-FI"/>
              <a:pPr>
                <a:spcBef>
                  <a:spcPct val="0"/>
                </a:spcBef>
              </a:pPr>
              <a:t>12</a:t>
            </a:fld>
            <a:endParaRPr lang="fi-FI" altLang="fi-FI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A1C59B-BA2A-48E3-94BD-B4EA89367FEB}" type="slidenum">
              <a:rPr lang="fi-FI" altLang="fi-FI"/>
              <a:pPr algn="r" eaLnBrk="1" hangingPunct="1">
                <a:spcBef>
                  <a:spcPct val="0"/>
                </a:spcBef>
              </a:pPr>
              <a:t>12</a:t>
            </a:fld>
            <a:endParaRPr lang="fi-FI" altLang="fi-FI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/>
            <a:endParaRPr lang="fi-FI" altLang="fi-FI" i="0" dirty="0"/>
          </a:p>
        </p:txBody>
      </p:sp>
    </p:spTree>
    <p:extLst>
      <p:ext uri="{BB962C8B-B14F-4D97-AF65-F5344CB8AC3E}">
        <p14:creationId xmlns:p14="http://schemas.microsoft.com/office/powerpoint/2010/main" val="2187682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B43C61-DB00-4FE2-A31F-F24458481151}" type="slidenum">
              <a:rPr lang="fi-FI" altLang="fi-FI"/>
              <a:pPr>
                <a:spcBef>
                  <a:spcPct val="0"/>
                </a:spcBef>
              </a:pPr>
              <a:t>13</a:t>
            </a:fld>
            <a:endParaRPr lang="fi-FI" altLang="fi-FI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C3C5E6-28CD-4B0E-927E-2606CB14DFF1}" type="slidenum">
              <a:rPr lang="fi-FI" altLang="fi-FI"/>
              <a:pPr algn="r" eaLnBrk="1" hangingPunct="1">
                <a:spcBef>
                  <a:spcPct val="0"/>
                </a:spcBef>
              </a:pPr>
              <a:t>13</a:t>
            </a:fld>
            <a:endParaRPr lang="fi-FI" altLang="fi-FI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b="1" dirty="0"/>
              <a:t>PÅMINN, </a:t>
            </a:r>
            <a:r>
              <a:rPr lang="fi-FI" altLang="fi-FI" b="0" dirty="0" err="1"/>
              <a:t>att</a:t>
            </a:r>
            <a:r>
              <a:rPr lang="fi-FI" altLang="fi-FI" b="0" dirty="0"/>
              <a:t> </a:t>
            </a:r>
            <a:r>
              <a:rPr lang="fi-FI" altLang="fi-FI" b="0" dirty="0" err="1"/>
              <a:t>licenserna</a:t>
            </a:r>
            <a:r>
              <a:rPr lang="fi-FI" altLang="fi-FI" b="0" dirty="0"/>
              <a:t> </a:t>
            </a:r>
            <a:r>
              <a:rPr lang="fi-FI" altLang="fi-FI" b="0" dirty="0" err="1"/>
              <a:t>bör</a:t>
            </a:r>
            <a:r>
              <a:rPr lang="fi-FI" altLang="fi-FI" b="0" dirty="0"/>
              <a:t> </a:t>
            </a:r>
            <a:r>
              <a:rPr lang="fi-FI" altLang="fi-FI" b="0" dirty="0" err="1"/>
              <a:t>skaffas</a:t>
            </a:r>
            <a:r>
              <a:rPr lang="fi-FI" altLang="fi-FI" b="0" dirty="0"/>
              <a:t> i </a:t>
            </a:r>
            <a:r>
              <a:rPr lang="fi-FI" altLang="fi-FI" b="0" dirty="0" err="1"/>
              <a:t>god</a:t>
            </a:r>
            <a:r>
              <a:rPr lang="fi-FI" altLang="fi-FI" b="0" dirty="0"/>
              <a:t> </a:t>
            </a:r>
            <a:r>
              <a:rPr lang="fi-FI" altLang="fi-FI" b="0" dirty="0" err="1"/>
              <a:t>tid</a:t>
            </a:r>
            <a:r>
              <a:rPr lang="fi-FI" altLang="fi-FI" b="0" dirty="0"/>
              <a:t> </a:t>
            </a:r>
            <a:r>
              <a:rPr lang="fi-FI" altLang="fi-FI" b="0" dirty="0" err="1"/>
              <a:t>innan</a:t>
            </a:r>
            <a:r>
              <a:rPr lang="fi-FI" altLang="fi-FI" b="0" dirty="0"/>
              <a:t> </a:t>
            </a:r>
            <a:r>
              <a:rPr lang="fi-FI" altLang="fi-FI" b="0" dirty="0" err="1"/>
              <a:t>sista</a:t>
            </a:r>
            <a:r>
              <a:rPr lang="fi-FI" altLang="fi-FI" b="0" dirty="0"/>
              <a:t> </a:t>
            </a:r>
            <a:r>
              <a:rPr lang="fi-FI" altLang="fi-FI" b="0" dirty="0" err="1"/>
              <a:t>anmälningsdagen</a:t>
            </a:r>
            <a:r>
              <a:rPr lang="fi-FI" altLang="fi-FI" b="0" dirty="0"/>
              <a:t> </a:t>
            </a:r>
            <a:r>
              <a:rPr lang="fi-FI" altLang="fi-FI" b="0" dirty="0" err="1"/>
              <a:t>till</a:t>
            </a:r>
            <a:r>
              <a:rPr lang="fi-FI" altLang="fi-FI" b="0" dirty="0"/>
              <a:t> </a:t>
            </a:r>
            <a:r>
              <a:rPr lang="fi-FI" altLang="fi-FI" b="0" dirty="0" err="1"/>
              <a:t>första</a:t>
            </a:r>
            <a:r>
              <a:rPr lang="fi-FI" altLang="fi-FI" b="0" dirty="0"/>
              <a:t> </a:t>
            </a:r>
            <a:r>
              <a:rPr lang="fi-FI" altLang="fi-FI" b="0" dirty="0" err="1"/>
              <a:t>tävlingen</a:t>
            </a:r>
            <a:r>
              <a:rPr lang="fi-FI" altLang="fi-FI" b="0" dirty="0"/>
              <a:t>. </a:t>
            </a: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691151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137049-7E6A-40F5-8051-5AC5EECA584C}" type="slidenum">
              <a:rPr lang="fi-FI" altLang="fi-FI"/>
              <a:pPr>
                <a:spcBef>
                  <a:spcPct val="0"/>
                </a:spcBef>
              </a:pPr>
              <a:t>14</a:t>
            </a:fld>
            <a:endParaRPr lang="fi-FI" altLang="fi-FI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729F21-1DDF-4FA1-B73A-230030336B4F}" type="slidenum">
              <a:rPr lang="fi-FI" altLang="fi-FI"/>
              <a:pPr algn="r" eaLnBrk="1" hangingPunct="1">
                <a:spcBef>
                  <a:spcPct val="0"/>
                </a:spcBef>
              </a:pPr>
              <a:t>14</a:t>
            </a:fld>
            <a:endParaRPr lang="fi-FI" altLang="fi-FI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Suomen Hippos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rf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ansvarar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för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nästan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alla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registreringar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av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hästdjur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Två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andra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officiella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registrerare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är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Eestin Raskaat vetohevoset ry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och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Suomen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Irlannincobyhdistys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ry. Info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om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registrering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i Hippos: </a:t>
            </a:r>
            <a:r>
              <a:rPr lang="fi-FI" sz="1200" dirty="0">
                <a:hlinkClick r:id="rId3"/>
              </a:rPr>
              <a:t>https://www.hippos.fi/#rekisterointi_ja_omistaminen</a:t>
            </a:r>
            <a:endParaRPr lang="fi-FI" sz="1200" dirty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fi-FI" sz="12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- OBS: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enligt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lagen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bör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hästen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ha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med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sig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hästens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identifieringsdokument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alltså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hästpass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vid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transport.</a:t>
            </a:r>
            <a:endParaRPr lang="fi-FI" altLang="fi-FI" b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sz="1200" b="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eaLnBrk="1" hangingPunct="1"/>
            <a:endParaRPr lang="fi-FI" altLang="fi-FI" dirty="0"/>
          </a:p>
          <a:p>
            <a:pPr eaLnBrk="1" hangingPunct="1"/>
            <a:endParaRPr lang="fi-FI" altLang="fi-FI" b="0" dirty="0"/>
          </a:p>
          <a:p>
            <a:pPr eaLnBrk="1" hangingPunct="1"/>
            <a:endParaRPr lang="fi-FI" altLang="fi-FI" i="1" dirty="0"/>
          </a:p>
        </p:txBody>
      </p:sp>
    </p:spTree>
    <p:extLst>
      <p:ext uri="{BB962C8B-B14F-4D97-AF65-F5344CB8AC3E}">
        <p14:creationId xmlns:p14="http://schemas.microsoft.com/office/powerpoint/2010/main" val="2296418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3C5546-4931-4905-8F4A-BABDA61AE348}" type="slidenum">
              <a:rPr lang="fi-FI" altLang="fi-FI"/>
              <a:pPr>
                <a:spcBef>
                  <a:spcPct val="0"/>
                </a:spcBef>
              </a:pPr>
              <a:t>15</a:t>
            </a:fld>
            <a:endParaRPr lang="fi-FI" altLang="fi-FI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E0F5C5-C95A-462A-A221-AEFFFB157D5F}" type="slidenum">
              <a:rPr lang="fi-FI" altLang="fi-FI"/>
              <a:pPr algn="r" eaLnBrk="1" hangingPunct="1">
                <a:spcBef>
                  <a:spcPct val="0"/>
                </a:spcBef>
              </a:pPr>
              <a:t>15</a:t>
            </a:fld>
            <a:endParaRPr lang="fi-FI" altLang="fi-FI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/>
            <a:r>
              <a:rPr lang="fi-FI" altLang="fi-FI" b="1" dirty="0"/>
              <a:t>PÅMINN, </a:t>
            </a:r>
            <a:r>
              <a:rPr lang="fi-FI" altLang="fi-FI" b="0" dirty="0" err="1"/>
              <a:t>ifall</a:t>
            </a:r>
            <a:r>
              <a:rPr lang="fi-FI" altLang="fi-FI" b="0" dirty="0"/>
              <a:t> </a:t>
            </a:r>
            <a:r>
              <a:rPr lang="fi-FI" altLang="fi-FI" b="0" dirty="0" err="1"/>
              <a:t>man</a:t>
            </a:r>
            <a:r>
              <a:rPr lang="fi-FI" altLang="fi-FI" b="0" dirty="0"/>
              <a:t> </a:t>
            </a:r>
            <a:r>
              <a:rPr lang="fi-FI" altLang="fi-FI" b="0" dirty="0" err="1"/>
              <a:t>deltar</a:t>
            </a:r>
            <a:r>
              <a:rPr lang="fi-FI" altLang="fi-FI" b="0" dirty="0"/>
              <a:t> i </a:t>
            </a:r>
            <a:r>
              <a:rPr lang="fi-FI" altLang="fi-FI" b="0" dirty="0" err="1"/>
              <a:t>serie</a:t>
            </a:r>
            <a:r>
              <a:rPr lang="fi-FI" altLang="fi-FI" b="0" dirty="0"/>
              <a:t>- </a:t>
            </a:r>
            <a:r>
              <a:rPr lang="fi-FI" altLang="fi-FI" b="0" dirty="0" err="1"/>
              <a:t>och</a:t>
            </a:r>
            <a:r>
              <a:rPr lang="fi-FI" altLang="fi-FI" b="0" dirty="0"/>
              <a:t> cup-</a:t>
            </a:r>
            <a:r>
              <a:rPr lang="fi-FI" altLang="fi-FI" b="0" dirty="0" err="1"/>
              <a:t>tävlingar</a:t>
            </a:r>
            <a:r>
              <a:rPr lang="fi-FI" altLang="fi-FI" b="0" dirty="0"/>
              <a:t>, </a:t>
            </a:r>
            <a:r>
              <a:rPr lang="fi-FI" altLang="fi-FI" b="0" dirty="0" err="1"/>
              <a:t>bör</a:t>
            </a:r>
            <a:r>
              <a:rPr lang="fi-FI" altLang="fi-FI" b="0" dirty="0"/>
              <a:t> </a:t>
            </a:r>
            <a:r>
              <a:rPr lang="fi-FI" altLang="fi-FI" b="0" dirty="0" err="1"/>
              <a:t>man</a:t>
            </a:r>
            <a:r>
              <a:rPr lang="fi-FI" altLang="fi-FI" b="0" dirty="0"/>
              <a:t> </a:t>
            </a:r>
            <a:r>
              <a:rPr lang="fi-FI" altLang="fi-FI" b="0" dirty="0" err="1"/>
              <a:t>även</a:t>
            </a:r>
            <a:r>
              <a:rPr lang="fi-FI" altLang="fi-FI" b="0" dirty="0"/>
              <a:t> </a:t>
            </a:r>
            <a:r>
              <a:rPr lang="fi-FI" altLang="fi-FI" b="0" dirty="0" err="1"/>
              <a:t>bekanta</a:t>
            </a:r>
            <a:r>
              <a:rPr lang="fi-FI" altLang="fi-FI" b="0" dirty="0"/>
              <a:t> </a:t>
            </a:r>
            <a:r>
              <a:rPr lang="fi-FI" altLang="fi-FI" b="0" dirty="0" err="1"/>
              <a:t>sig</a:t>
            </a:r>
            <a:r>
              <a:rPr lang="fi-FI" altLang="fi-FI" b="0" dirty="0"/>
              <a:t> </a:t>
            </a:r>
            <a:r>
              <a:rPr lang="fi-FI" altLang="fi-FI" b="0" dirty="0" err="1"/>
              <a:t>med</a:t>
            </a:r>
            <a:r>
              <a:rPr lang="fi-FI" altLang="fi-FI" b="0" dirty="0"/>
              <a:t> </a:t>
            </a:r>
            <a:r>
              <a:rPr lang="fi-FI" altLang="fi-FI" b="0" dirty="0" err="1"/>
              <a:t>tävlingsseriens</a:t>
            </a:r>
            <a:r>
              <a:rPr lang="fi-FI" altLang="fi-FI" b="0" dirty="0"/>
              <a:t> </a:t>
            </a:r>
            <a:r>
              <a:rPr lang="fi-FI" altLang="fi-FI" b="0" dirty="0" err="1"/>
              <a:t>gällande</a:t>
            </a:r>
            <a:r>
              <a:rPr lang="fi-FI" altLang="fi-FI" b="0" dirty="0"/>
              <a:t> </a:t>
            </a:r>
            <a:r>
              <a:rPr lang="fi-FI" altLang="fi-FI" b="0" dirty="0" err="1"/>
              <a:t>regler</a:t>
            </a:r>
            <a:r>
              <a:rPr lang="fi-FI" altLang="fi-FI" b="0" dirty="0"/>
              <a:t> (</a:t>
            </a:r>
            <a:r>
              <a:rPr lang="fi-FI" altLang="fi-FI" b="0" dirty="0" err="1"/>
              <a:t>t.ex</a:t>
            </a:r>
            <a:r>
              <a:rPr lang="fi-FI" altLang="fi-FI" b="0" dirty="0"/>
              <a:t>. </a:t>
            </a:r>
            <a:r>
              <a:rPr lang="fi-FI" altLang="fi-FI" b="0" dirty="0" err="1"/>
              <a:t>regioncuper</a:t>
            </a:r>
            <a:r>
              <a:rPr lang="fi-FI" altLang="fi-FI" b="0" dirty="0"/>
              <a:t> </a:t>
            </a:r>
            <a:r>
              <a:rPr lang="fi-FI" altLang="fi-FI" b="0" dirty="0" err="1"/>
              <a:t>är</a:t>
            </a:r>
            <a:r>
              <a:rPr lang="fi-FI" altLang="fi-FI" b="0" dirty="0"/>
              <a:t> för </a:t>
            </a:r>
            <a:r>
              <a:rPr lang="fi-FI" altLang="fi-FI" b="0" dirty="0" err="1"/>
              <a:t>det</a:t>
            </a:r>
            <a:r>
              <a:rPr lang="fi-FI" altLang="fi-FI" b="0" dirty="0"/>
              <a:t> mesta </a:t>
            </a:r>
            <a:r>
              <a:rPr lang="fi-FI" altLang="fi-FI" b="0" dirty="0" err="1"/>
              <a:t>bara</a:t>
            </a:r>
            <a:r>
              <a:rPr lang="fi-FI" altLang="fi-FI" b="0" dirty="0"/>
              <a:t> </a:t>
            </a:r>
            <a:r>
              <a:rPr lang="fi-FI" altLang="fi-FI" b="0" dirty="0" err="1"/>
              <a:t>öppna</a:t>
            </a:r>
            <a:r>
              <a:rPr lang="fi-FI" altLang="fi-FI" b="0" dirty="0"/>
              <a:t> för </a:t>
            </a:r>
            <a:r>
              <a:rPr lang="fi-FI" altLang="fi-FI" b="0" dirty="0" err="1"/>
              <a:t>den</a:t>
            </a:r>
            <a:r>
              <a:rPr lang="fi-FI" altLang="fi-FI" b="0" dirty="0"/>
              <a:t> </a:t>
            </a:r>
            <a:r>
              <a:rPr lang="fi-FI" altLang="fi-FI" b="0" dirty="0" err="1"/>
              <a:t>gällande</a:t>
            </a:r>
            <a:r>
              <a:rPr lang="fi-FI" altLang="fi-FI" b="0" dirty="0"/>
              <a:t> </a:t>
            </a:r>
            <a:r>
              <a:rPr lang="fi-FI" altLang="fi-FI" b="0" dirty="0" err="1"/>
              <a:t>regionens</a:t>
            </a:r>
            <a:r>
              <a:rPr lang="fi-FI" altLang="fi-FI" b="0" dirty="0"/>
              <a:t> </a:t>
            </a:r>
            <a:r>
              <a:rPr lang="fi-FI" altLang="fi-FI" b="0" dirty="0" err="1"/>
              <a:t>ekipage</a:t>
            </a:r>
            <a:r>
              <a:rPr lang="fi-FI" altLang="fi-FI" b="0" dirty="0"/>
              <a:t>). </a:t>
            </a:r>
            <a:r>
              <a:rPr lang="fi-FI" altLang="fi-FI" b="0" dirty="0" err="1"/>
              <a:t>FRF:s</a:t>
            </a:r>
            <a:r>
              <a:rPr lang="fi-FI" altLang="fi-FI" b="0" dirty="0"/>
              <a:t> </a:t>
            </a:r>
            <a:r>
              <a:rPr lang="fi-FI" altLang="fi-FI" b="0" dirty="0" err="1"/>
              <a:t>serietävlingsregler</a:t>
            </a:r>
            <a:r>
              <a:rPr lang="fi-FI" altLang="fi-FI" dirty="0"/>
              <a:t> https://www.ratsastus.fi/materiaalit/sarjakilpailusaannot/</a:t>
            </a:r>
          </a:p>
          <a:p>
            <a:pPr eaLnBrk="1" hangingPunct="1"/>
            <a:endParaRPr lang="fi-FI" altLang="fi-FI" dirty="0"/>
          </a:p>
          <a:p>
            <a:pPr eaLnBrk="1" hangingPunct="1"/>
            <a:r>
              <a:rPr lang="fi-FI" altLang="fi-FI" dirty="0" err="1"/>
              <a:t>Även</a:t>
            </a:r>
            <a:r>
              <a:rPr lang="fi-FI" altLang="fi-FI" dirty="0"/>
              <a:t> </a:t>
            </a:r>
            <a:r>
              <a:rPr lang="fi-FI" altLang="fi-FI" dirty="0" err="1"/>
              <a:t>bl.a</a:t>
            </a:r>
            <a:r>
              <a:rPr lang="fi-FI" altLang="fi-FI" dirty="0"/>
              <a:t>. </a:t>
            </a:r>
            <a:r>
              <a:rPr lang="fi-FI" altLang="fi-FI" dirty="0" err="1"/>
              <a:t>regionmästarskapstävlingar</a:t>
            </a:r>
            <a:r>
              <a:rPr lang="fi-FI" altLang="fi-FI" dirty="0"/>
              <a:t> </a:t>
            </a:r>
            <a:r>
              <a:rPr lang="fi-FI" altLang="fi-FI" dirty="0" err="1"/>
              <a:t>har</a:t>
            </a:r>
            <a:r>
              <a:rPr lang="fi-FI" altLang="fi-FI" dirty="0"/>
              <a:t> </a:t>
            </a:r>
            <a:r>
              <a:rPr lang="fi-FI" altLang="fi-FI" dirty="0" err="1"/>
              <a:t>egna</a:t>
            </a:r>
            <a:r>
              <a:rPr lang="fi-FI" altLang="fi-FI" dirty="0"/>
              <a:t> </a:t>
            </a:r>
            <a:r>
              <a:rPr lang="fi-FI" altLang="fi-FI" dirty="0" err="1"/>
              <a:t>regler</a:t>
            </a:r>
            <a:r>
              <a:rPr lang="fi-FI" altLang="fi-FI" dirty="0"/>
              <a:t>. </a:t>
            </a:r>
            <a:r>
              <a:rPr lang="fi-FI" altLang="fi-FI" dirty="0" err="1"/>
              <a:t>Regionernas</a:t>
            </a:r>
            <a:r>
              <a:rPr lang="fi-FI" altLang="fi-FI" dirty="0"/>
              <a:t> </a:t>
            </a:r>
            <a:r>
              <a:rPr lang="fi-FI" altLang="fi-FI" dirty="0" err="1"/>
              <a:t>serie</a:t>
            </a:r>
            <a:r>
              <a:rPr lang="fi-FI" altLang="fi-FI" dirty="0"/>
              <a:t>- </a:t>
            </a:r>
            <a:r>
              <a:rPr lang="fi-FI" altLang="fi-FI" dirty="0" err="1"/>
              <a:t>och</a:t>
            </a:r>
            <a:r>
              <a:rPr lang="fi-FI" altLang="fi-FI" dirty="0"/>
              <a:t> </a:t>
            </a:r>
            <a:r>
              <a:rPr lang="fi-FI" altLang="fi-FI" dirty="0" err="1"/>
              <a:t>cuptävlingars</a:t>
            </a:r>
            <a:r>
              <a:rPr lang="fi-FI" altLang="fi-FI" dirty="0"/>
              <a:t>  </a:t>
            </a:r>
            <a:r>
              <a:rPr lang="fi-FI" altLang="fi-FI" dirty="0" err="1"/>
              <a:t>och</a:t>
            </a:r>
            <a:r>
              <a:rPr lang="fi-FI" altLang="fi-FI" dirty="0"/>
              <a:t> </a:t>
            </a:r>
            <a:r>
              <a:rPr lang="fi-FI" altLang="fi-FI" dirty="0" err="1"/>
              <a:t>mästerskaps</a:t>
            </a:r>
            <a:r>
              <a:rPr lang="fi-FI" altLang="fi-FI" dirty="0"/>
              <a:t> </a:t>
            </a:r>
            <a:r>
              <a:rPr lang="fi-FI" altLang="fi-FI" dirty="0" err="1"/>
              <a:t>regler</a:t>
            </a:r>
            <a:r>
              <a:rPr lang="fi-FI" altLang="fi-FI" dirty="0"/>
              <a:t> </a:t>
            </a:r>
            <a:r>
              <a:rPr lang="fi-FI" altLang="fi-FI" dirty="0" err="1"/>
              <a:t>hittas</a:t>
            </a:r>
            <a:r>
              <a:rPr lang="fi-FI" altLang="fi-FI" dirty="0"/>
              <a:t> </a:t>
            </a:r>
            <a:r>
              <a:rPr lang="fi-FI" altLang="fi-FI" dirty="0" err="1"/>
              <a:t>på</a:t>
            </a:r>
            <a:r>
              <a:rPr lang="fi-FI" altLang="fi-FI" dirty="0"/>
              <a:t> </a:t>
            </a:r>
            <a:r>
              <a:rPr lang="fi-FI" altLang="fi-FI" dirty="0" err="1"/>
              <a:t>regionernas</a:t>
            </a:r>
            <a:r>
              <a:rPr lang="fi-FI" altLang="fi-FI" dirty="0"/>
              <a:t> </a:t>
            </a:r>
            <a:r>
              <a:rPr lang="fi-FI" altLang="fi-FI" dirty="0" err="1"/>
              <a:t>nätsidor</a:t>
            </a:r>
            <a:r>
              <a:rPr lang="fi-FI" altLang="fi-FI" dirty="0"/>
              <a:t>  </a:t>
            </a:r>
            <a:r>
              <a:rPr lang="fi-FI" dirty="0">
                <a:hlinkClick r:id="rId3"/>
              </a:rPr>
              <a:t>https://www.ratsastus.fi/alueet/</a:t>
            </a:r>
            <a:r>
              <a:rPr lang="fi-FI" dirty="0"/>
              <a:t>.</a:t>
            </a:r>
            <a:br>
              <a:rPr lang="fi-FI" altLang="fi-FI" dirty="0"/>
            </a:br>
            <a:br>
              <a:rPr lang="fi-FI" altLang="fi-FI" dirty="0"/>
            </a:b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4160171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FBBD6-145B-40E1-9168-B58396FF7E23}" type="slidenum">
              <a:rPr lang="fi-FI" altLang="fi-FI"/>
              <a:pPr>
                <a:spcBef>
                  <a:spcPct val="0"/>
                </a:spcBef>
              </a:pPr>
              <a:t>16</a:t>
            </a:fld>
            <a:endParaRPr lang="fi-FI" altLang="fi-FI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C761C8-5505-4174-BCED-E0FC2FCDA537}" type="slidenum">
              <a:rPr lang="fi-FI" altLang="fi-FI"/>
              <a:pPr algn="r" eaLnBrk="1" hangingPunct="1">
                <a:spcBef>
                  <a:spcPct val="0"/>
                </a:spcBef>
              </a:pPr>
              <a:t>16</a:t>
            </a:fld>
            <a:endParaRPr lang="fi-FI" altLang="fi-FI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b="1" dirty="0">
                <a:latin typeface="Gill Sans MT" panose="020B0502020104020203" pitchFamily="34" charset="0"/>
              </a:rPr>
              <a:t>DISKUSSIONSUPPGIFT:</a:t>
            </a:r>
            <a:r>
              <a:rPr lang="fi-FI" altLang="fi-FI" b="0" dirty="0">
                <a:latin typeface="Gill Sans MT" panose="020B0502020104020203" pitchFamily="34" charset="0"/>
              </a:rPr>
              <a:t> I </a:t>
            </a:r>
            <a:r>
              <a:rPr lang="fi-FI" altLang="fi-FI" b="0" dirty="0" err="1">
                <a:latin typeface="Gill Sans MT" panose="020B0502020104020203" pitchFamily="34" charset="0"/>
              </a:rPr>
              <a:t>vilka</a:t>
            </a:r>
            <a:r>
              <a:rPr lang="fi-FI" altLang="fi-FI" b="0" dirty="0">
                <a:latin typeface="Gill Sans MT" panose="020B0502020104020203" pitchFamily="34" charset="0"/>
              </a:rPr>
              <a:t> </a:t>
            </a:r>
            <a:r>
              <a:rPr lang="fi-FI" altLang="fi-FI" b="0" dirty="0" err="1">
                <a:latin typeface="Gill Sans MT" panose="020B0502020104020203" pitchFamily="34" charset="0"/>
              </a:rPr>
              <a:t>klasser</a:t>
            </a:r>
            <a:r>
              <a:rPr lang="fi-FI" altLang="fi-FI" b="0" dirty="0">
                <a:latin typeface="Gill Sans MT" panose="020B0502020104020203" pitchFamily="34" charset="0"/>
              </a:rPr>
              <a:t> </a:t>
            </a:r>
            <a:r>
              <a:rPr lang="fi-FI" altLang="fi-FI" b="0" dirty="0" err="1">
                <a:latin typeface="Gill Sans MT" panose="020B0502020104020203" pitchFamily="34" charset="0"/>
              </a:rPr>
              <a:t>kan</a:t>
            </a:r>
            <a:r>
              <a:rPr lang="fi-FI" altLang="fi-FI" b="0" dirty="0">
                <a:latin typeface="Gill Sans MT" panose="020B0502020104020203" pitchFamily="34" charset="0"/>
              </a:rPr>
              <a:t> de </a:t>
            </a:r>
            <a:r>
              <a:rPr lang="fi-FI" altLang="fi-FI" b="0" dirty="0" err="1">
                <a:latin typeface="Gill Sans MT" panose="020B0502020104020203" pitchFamily="34" charset="0"/>
              </a:rPr>
              <a:t>som</a:t>
            </a:r>
            <a:r>
              <a:rPr lang="fi-FI" altLang="fi-FI" b="0" dirty="0">
                <a:latin typeface="Gill Sans MT" panose="020B0502020104020203" pitchFamily="34" charset="0"/>
              </a:rPr>
              <a:t> </a:t>
            </a:r>
            <a:r>
              <a:rPr lang="fi-FI" altLang="fi-FI" b="0" dirty="0" err="1">
                <a:latin typeface="Gill Sans MT" panose="020B0502020104020203" pitchFamily="34" charset="0"/>
              </a:rPr>
              <a:t>deltar</a:t>
            </a:r>
            <a:r>
              <a:rPr lang="fi-FI" altLang="fi-FI" b="0" dirty="0">
                <a:latin typeface="Gill Sans MT" panose="020B0502020104020203" pitchFamily="34" charset="0"/>
              </a:rPr>
              <a:t> i </a:t>
            </a:r>
            <a:r>
              <a:rPr lang="fi-FI" altLang="fi-FI" b="0" dirty="0" err="1">
                <a:latin typeface="Gill Sans MT" panose="020B0502020104020203" pitchFamily="34" charset="0"/>
              </a:rPr>
              <a:t>utbildningen</a:t>
            </a:r>
            <a:r>
              <a:rPr lang="fi-FI" altLang="fi-FI" b="0" dirty="0">
                <a:latin typeface="Gill Sans MT" panose="020B0502020104020203" pitchFamily="34" charset="0"/>
              </a:rPr>
              <a:t> delta </a:t>
            </a:r>
            <a:r>
              <a:rPr lang="fi-FI" altLang="fi-FI" b="0" dirty="0" err="1">
                <a:latin typeface="Gill Sans MT" panose="020B0502020104020203" pitchFamily="34" charset="0"/>
              </a:rPr>
              <a:t>pga</a:t>
            </a:r>
            <a:r>
              <a:rPr lang="fi-FI" altLang="fi-FI" b="0" dirty="0">
                <a:latin typeface="Gill Sans MT" panose="020B0502020104020203" pitchFamily="34" charset="0"/>
              </a:rPr>
              <a:t> </a:t>
            </a:r>
            <a:r>
              <a:rPr lang="fi-FI" altLang="fi-FI" b="0" dirty="0" err="1">
                <a:latin typeface="Gill Sans MT" panose="020B0502020104020203" pitchFamily="34" charset="0"/>
              </a:rPr>
              <a:t>sin</a:t>
            </a:r>
            <a:r>
              <a:rPr lang="fi-FI" altLang="fi-FI" b="0" dirty="0">
                <a:latin typeface="Gill Sans MT" panose="020B0502020104020203" pitchFamily="34" charset="0"/>
              </a:rPr>
              <a:t> </a:t>
            </a:r>
            <a:r>
              <a:rPr lang="fi-FI" altLang="fi-FI" b="0" dirty="0" err="1">
                <a:latin typeface="Gill Sans MT" panose="020B0502020104020203" pitchFamily="34" charset="0"/>
              </a:rPr>
              <a:t>ålder</a:t>
            </a:r>
            <a:r>
              <a:rPr lang="fi-FI" altLang="fi-FI" b="0" dirty="0">
                <a:latin typeface="Gill Sans MT" panose="020B0502020104020203" pitchFamily="34" charset="0"/>
              </a:rPr>
              <a:t> </a:t>
            </a:r>
            <a:r>
              <a:rPr lang="fi-FI" altLang="fi-FI" b="0" dirty="0" err="1">
                <a:latin typeface="Gill Sans MT" panose="020B0502020104020203" pitchFamily="34" charset="0"/>
              </a:rPr>
              <a:t>och</a:t>
            </a:r>
            <a:r>
              <a:rPr lang="fi-FI" altLang="fi-FI" b="0" dirty="0">
                <a:latin typeface="Gill Sans MT" panose="020B0502020104020203" pitchFamily="34" charset="0"/>
              </a:rPr>
              <a:t>/</a:t>
            </a:r>
            <a:r>
              <a:rPr lang="fi-FI" altLang="fi-FI" b="0" dirty="0" err="1">
                <a:latin typeface="Gill Sans MT" panose="020B0502020104020203" pitchFamily="34" charset="0"/>
              </a:rPr>
              <a:t>eller</a:t>
            </a:r>
            <a:r>
              <a:rPr lang="fi-FI" altLang="fi-FI" b="0" dirty="0">
                <a:latin typeface="Gill Sans MT" panose="020B0502020104020203" pitchFamily="34" charset="0"/>
              </a:rPr>
              <a:t> </a:t>
            </a:r>
            <a:r>
              <a:rPr lang="fi-FI" altLang="fi-FI" b="0" dirty="0" err="1">
                <a:latin typeface="Gill Sans MT" panose="020B0502020104020203" pitchFamily="34" charset="0"/>
              </a:rPr>
              <a:t>sin</a:t>
            </a:r>
            <a:r>
              <a:rPr lang="fi-FI" altLang="fi-FI" b="0" dirty="0">
                <a:latin typeface="Gill Sans MT" panose="020B0502020104020203" pitchFamily="34" charset="0"/>
              </a:rPr>
              <a:t> </a:t>
            </a:r>
            <a:r>
              <a:rPr lang="fi-FI" altLang="fi-FI" b="0" dirty="0" err="1">
                <a:latin typeface="Gill Sans MT" panose="020B0502020104020203" pitchFamily="34" charset="0"/>
              </a:rPr>
              <a:t>häst</a:t>
            </a:r>
            <a:r>
              <a:rPr lang="fi-FI" altLang="fi-FI" b="0" dirty="0">
                <a:latin typeface="Gill Sans MT" panose="020B0502020104020203" pitchFamily="34" charset="0"/>
              </a:rPr>
              <a:t>?</a:t>
            </a:r>
            <a:endParaRPr lang="fi-FI" altLang="fi-FI" dirty="0">
              <a:latin typeface="Gill Sans MT" panose="020B0502020104020203" pitchFamily="34" charset="0"/>
            </a:endParaRPr>
          </a:p>
          <a:p>
            <a:pPr eaLnBrk="1" hangingPunct="1"/>
            <a:endParaRPr lang="fi-FI" altLang="fi-FI" dirty="0"/>
          </a:p>
          <a:p>
            <a:pPr eaLnBrk="1" hangingPunct="1"/>
            <a:r>
              <a:rPr lang="fi-FI" altLang="fi-FI" dirty="0"/>
              <a:t>Alla </a:t>
            </a:r>
            <a:r>
              <a:rPr lang="fi-FI" altLang="fi-FI" dirty="0" err="1"/>
              <a:t>åldersgränser</a:t>
            </a:r>
            <a:r>
              <a:rPr lang="fi-FI" altLang="fi-FI" dirty="0"/>
              <a:t> </a:t>
            </a:r>
            <a:r>
              <a:rPr lang="fi-FI" altLang="fi-FI" dirty="0" err="1"/>
              <a:t>är</a:t>
            </a:r>
            <a:r>
              <a:rPr lang="fi-FI" altLang="fi-FI" dirty="0"/>
              <a:t> i </a:t>
            </a:r>
            <a:r>
              <a:rPr lang="fi-FI" altLang="fi-FI" dirty="0" err="1"/>
              <a:t>kraft</a:t>
            </a:r>
            <a:r>
              <a:rPr lang="fi-FI" altLang="fi-FI" dirty="0"/>
              <a:t> ett </a:t>
            </a:r>
            <a:r>
              <a:rPr lang="fi-FI" altLang="fi-FI" dirty="0" err="1"/>
              <a:t>kalenderår</a:t>
            </a:r>
            <a:r>
              <a:rPr lang="fi-FI" altLang="fi-FI" dirty="0"/>
              <a:t> i </a:t>
            </a:r>
            <a:r>
              <a:rPr lang="fi-FI" altLang="fi-FI" dirty="0" err="1"/>
              <a:t>gången</a:t>
            </a:r>
            <a:r>
              <a:rPr lang="fi-FI" altLang="fi-FI" dirty="0"/>
              <a:t>, </a:t>
            </a:r>
            <a:r>
              <a:rPr lang="fi-FI" altLang="fi-FI" dirty="0" err="1"/>
              <a:t>alltså</a:t>
            </a:r>
            <a:r>
              <a:rPr lang="fi-FI" altLang="fi-FI" dirty="0"/>
              <a:t> </a:t>
            </a:r>
            <a:r>
              <a:rPr lang="fi-FI" altLang="fi-FI" dirty="0" err="1"/>
              <a:t>till</a:t>
            </a:r>
            <a:r>
              <a:rPr lang="fi-FI" altLang="fi-FI" dirty="0"/>
              <a:t> </a:t>
            </a:r>
            <a:r>
              <a:rPr lang="fi-FI" altLang="fi-FI" dirty="0" err="1"/>
              <a:t>exempel</a:t>
            </a:r>
            <a:r>
              <a:rPr lang="fi-FI" altLang="fi-FI" dirty="0"/>
              <a:t> </a:t>
            </a:r>
            <a:r>
              <a:rPr lang="fi-FI" altLang="fi-FI" dirty="0" err="1"/>
              <a:t>man</a:t>
            </a:r>
            <a:r>
              <a:rPr lang="fi-FI" altLang="fi-FI" dirty="0"/>
              <a:t> </a:t>
            </a:r>
            <a:r>
              <a:rPr lang="fi-FI" altLang="fi-FI" dirty="0" err="1"/>
              <a:t>anses</a:t>
            </a:r>
            <a:r>
              <a:rPr lang="fi-FI" altLang="fi-FI" dirty="0"/>
              <a:t> vara senior </a:t>
            </a:r>
            <a:r>
              <a:rPr lang="fi-FI" altLang="fi-FI" dirty="0" err="1"/>
              <a:t>från</a:t>
            </a:r>
            <a:r>
              <a:rPr lang="fi-FI" altLang="fi-FI" dirty="0"/>
              <a:t> </a:t>
            </a:r>
            <a:r>
              <a:rPr lang="fi-FI" altLang="fi-FI" dirty="0" err="1"/>
              <a:t>början</a:t>
            </a:r>
            <a:r>
              <a:rPr lang="fi-FI" altLang="fi-FI" dirty="0"/>
              <a:t> av </a:t>
            </a:r>
            <a:r>
              <a:rPr lang="fi-FI" altLang="fi-FI" dirty="0" err="1"/>
              <a:t>det</a:t>
            </a:r>
            <a:r>
              <a:rPr lang="fi-FI" altLang="fi-FI" dirty="0"/>
              <a:t> </a:t>
            </a:r>
            <a:r>
              <a:rPr lang="fi-FI" altLang="fi-FI" dirty="0" err="1"/>
              <a:t>kalenderår</a:t>
            </a:r>
            <a:r>
              <a:rPr lang="fi-FI" altLang="fi-FI" dirty="0"/>
              <a:t> </a:t>
            </a:r>
            <a:r>
              <a:rPr lang="fi-FI" altLang="fi-FI" dirty="0" err="1"/>
              <a:t>man</a:t>
            </a:r>
            <a:r>
              <a:rPr lang="fi-FI" altLang="fi-FI" dirty="0"/>
              <a:t> </a:t>
            </a:r>
            <a:r>
              <a:rPr lang="fi-FI" altLang="fi-FI" dirty="0" err="1"/>
              <a:t>fyller</a:t>
            </a:r>
            <a:r>
              <a:rPr lang="fi-FI" altLang="fi-FI" dirty="0"/>
              <a:t> 18 </a:t>
            </a:r>
            <a:r>
              <a:rPr lang="fi-FI" altLang="fi-FI" dirty="0" err="1"/>
              <a:t>år</a:t>
            </a:r>
            <a:r>
              <a:rPr lang="fi-FI" altLang="fi-FI" dirty="0"/>
              <a:t>./ </a:t>
            </a:r>
            <a:r>
              <a:rPr lang="fi-FI" altLang="fi-FI" dirty="0" err="1"/>
              <a:t>Idrottaren</a:t>
            </a:r>
            <a:r>
              <a:rPr lang="fi-FI" altLang="fi-FI" dirty="0"/>
              <a:t>, </a:t>
            </a:r>
            <a:r>
              <a:rPr lang="fi-FI" altLang="fi-FI" dirty="0" err="1"/>
              <a:t>som</a:t>
            </a:r>
            <a:r>
              <a:rPr lang="fi-FI" altLang="fi-FI" dirty="0"/>
              <a:t> </a:t>
            </a:r>
            <a:r>
              <a:rPr lang="fi-FI" altLang="fi-FI" dirty="0" err="1"/>
              <a:t>rider</a:t>
            </a:r>
            <a:r>
              <a:rPr lang="fi-FI" altLang="fi-FI" dirty="0"/>
              <a:t> </a:t>
            </a:r>
            <a:r>
              <a:rPr lang="fi-FI" altLang="fi-FI" dirty="0" err="1"/>
              <a:t>ponny</a:t>
            </a:r>
            <a:r>
              <a:rPr lang="fi-FI" altLang="fi-FI" dirty="0"/>
              <a:t>, </a:t>
            </a:r>
            <a:r>
              <a:rPr lang="fi-FI" altLang="fi-FI" dirty="0" err="1"/>
              <a:t>är</a:t>
            </a:r>
            <a:r>
              <a:rPr lang="fi-FI" altLang="fi-FI" dirty="0"/>
              <a:t> </a:t>
            </a:r>
            <a:r>
              <a:rPr lang="fi-FI" altLang="fi-FI" dirty="0" err="1"/>
              <a:t>ponnyryttare</a:t>
            </a:r>
            <a:r>
              <a:rPr lang="fi-FI" altLang="fi-FI" dirty="0"/>
              <a:t> </a:t>
            </a:r>
            <a:r>
              <a:rPr lang="fi-FI" altLang="fi-FI" dirty="0" err="1"/>
              <a:t>till</a:t>
            </a:r>
            <a:r>
              <a:rPr lang="fi-FI" altLang="fi-FI" dirty="0"/>
              <a:t> </a:t>
            </a:r>
            <a:r>
              <a:rPr lang="fi-FI" altLang="fi-FI" dirty="0" err="1"/>
              <a:t>slutet</a:t>
            </a:r>
            <a:r>
              <a:rPr lang="fi-FI" altLang="fi-FI" dirty="0"/>
              <a:t> av </a:t>
            </a:r>
            <a:r>
              <a:rPr lang="fi-FI" altLang="fi-FI" dirty="0" err="1"/>
              <a:t>det</a:t>
            </a:r>
            <a:r>
              <a:rPr lang="fi-FI" altLang="fi-FI" dirty="0"/>
              <a:t> </a:t>
            </a:r>
            <a:r>
              <a:rPr lang="fi-FI" altLang="fi-FI" dirty="0" err="1"/>
              <a:t>kalenderår</a:t>
            </a:r>
            <a:r>
              <a:rPr lang="fi-FI" altLang="fi-FI" dirty="0"/>
              <a:t> </a:t>
            </a:r>
            <a:r>
              <a:rPr lang="fi-FI" altLang="fi-FI" dirty="0" err="1"/>
              <a:t>hen</a:t>
            </a:r>
            <a:r>
              <a:rPr lang="fi-FI" altLang="fi-FI" dirty="0"/>
              <a:t> </a:t>
            </a:r>
            <a:r>
              <a:rPr lang="fi-FI" altLang="fi-FI" dirty="0" err="1"/>
              <a:t>fyller</a:t>
            </a:r>
            <a:r>
              <a:rPr lang="fi-FI" altLang="fi-FI" dirty="0"/>
              <a:t> 16 </a:t>
            </a:r>
            <a:r>
              <a:rPr lang="fi-FI" altLang="fi-FI" dirty="0" err="1"/>
              <a:t>år</a:t>
            </a:r>
            <a:r>
              <a:rPr lang="fi-FI" altLang="fi-FI" dirty="0"/>
              <a:t>.</a:t>
            </a:r>
            <a:endParaRPr lang="fi-FI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eaLnBrk="1" hangingPunct="1"/>
            <a:r>
              <a:rPr lang="fi-FI" altLang="fi-FI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Titta </a:t>
            </a:r>
            <a:r>
              <a:rPr lang="fi-FI" altLang="fi-FI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på</a:t>
            </a:r>
            <a:r>
              <a:rPr lang="fi-FI" altLang="fi-FI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de </a:t>
            </a:r>
            <a:r>
              <a:rPr lang="fi-FI" altLang="fi-FI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olika</a:t>
            </a:r>
            <a:r>
              <a:rPr lang="fi-FI" altLang="fi-FI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altLang="fi-FI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deciplinerans</a:t>
            </a:r>
            <a:r>
              <a:rPr lang="fi-FI" altLang="fi-FI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altLang="fi-FI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åldersgränser</a:t>
            </a:r>
            <a:r>
              <a:rPr lang="fi-FI" altLang="fi-FI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i </a:t>
            </a:r>
            <a:r>
              <a:rPr lang="fi-FI" altLang="fi-FI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diciplinreglerna</a:t>
            </a:r>
            <a:r>
              <a:rPr lang="fi-FI" altLang="fi-FI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fi-FI" altLang="fi-FI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samt</a:t>
            </a:r>
            <a:r>
              <a:rPr lang="fi-FI" altLang="fi-FI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altLang="fi-FI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tillåten</a:t>
            </a:r>
            <a:r>
              <a:rPr lang="fi-FI" altLang="fi-FI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altLang="fi-FI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häst</a:t>
            </a:r>
            <a:r>
              <a:rPr lang="fi-FI" altLang="fi-FI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för </a:t>
            </a:r>
            <a:r>
              <a:rPr lang="fi-FI" altLang="fi-FI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barnryttare</a:t>
            </a:r>
            <a:r>
              <a:rPr lang="fi-FI" altLang="fi-FI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(</a:t>
            </a:r>
            <a:r>
              <a:rPr lang="fi-FI" altLang="fi-FI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häst</a:t>
            </a:r>
            <a:r>
              <a:rPr lang="fi-FI" altLang="fi-FI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altLang="fi-FI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eller</a:t>
            </a:r>
            <a:r>
              <a:rPr lang="fi-FI" altLang="fi-FI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altLang="fi-FI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får</a:t>
            </a:r>
            <a:r>
              <a:rPr lang="fi-FI" altLang="fi-FI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altLang="fi-FI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det</a:t>
            </a:r>
            <a:r>
              <a:rPr lang="fi-FI" altLang="fi-FI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altLang="fi-FI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även</a:t>
            </a:r>
            <a:r>
              <a:rPr lang="fi-FI" altLang="fi-FI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vara </a:t>
            </a:r>
            <a:r>
              <a:rPr lang="fi-FI" altLang="fi-FI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ponny</a:t>
            </a:r>
            <a:r>
              <a:rPr lang="fi-FI" altLang="fi-FI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).</a:t>
            </a:r>
            <a:endParaRPr lang="fi-FI" altLang="fi-FI" i="1" dirty="0"/>
          </a:p>
        </p:txBody>
      </p:sp>
    </p:spTree>
    <p:extLst>
      <p:ext uri="{BB962C8B-B14F-4D97-AF65-F5344CB8AC3E}">
        <p14:creationId xmlns:p14="http://schemas.microsoft.com/office/powerpoint/2010/main" val="2292398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35D35B-CF95-4FD9-AF90-4BDA91129593}" type="slidenum">
              <a:rPr lang="fi-FI" altLang="fi-FI"/>
              <a:pPr>
                <a:spcBef>
                  <a:spcPct val="0"/>
                </a:spcBef>
              </a:pPr>
              <a:t>17</a:t>
            </a:fld>
            <a:endParaRPr lang="fi-FI" altLang="fi-FI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7BE0D9-C25D-46DE-B9B7-1447FED7693A}" type="slidenum">
              <a:rPr lang="fi-FI" altLang="fi-FI"/>
              <a:pPr algn="r" eaLnBrk="1" hangingPunct="1">
                <a:spcBef>
                  <a:spcPct val="0"/>
                </a:spcBef>
              </a:pPr>
              <a:t>17</a:t>
            </a:fld>
            <a:endParaRPr lang="fi-FI" altLang="fi-FI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dirty="0" err="1">
                <a:latin typeface="Gill Sans MT" panose="020B0502020104020203" pitchFamily="34" charset="0"/>
              </a:rPr>
              <a:t>Ponnyrasen</a:t>
            </a:r>
            <a:r>
              <a:rPr lang="fi-FI" altLang="fi-FI" dirty="0">
                <a:latin typeface="Gill Sans MT" panose="020B0502020104020203" pitchFamily="34" charset="0"/>
              </a:rPr>
              <a:t> </a:t>
            </a:r>
            <a:r>
              <a:rPr lang="fi-FI" altLang="fi-FI" dirty="0" err="1">
                <a:latin typeface="Gill Sans MT" panose="020B0502020104020203" pitchFamily="34" charset="0"/>
              </a:rPr>
              <a:t>har</a:t>
            </a:r>
            <a:r>
              <a:rPr lang="fi-FI" altLang="fi-FI" dirty="0">
                <a:latin typeface="Gill Sans MT" panose="020B0502020104020203" pitchFamily="34" charset="0"/>
              </a:rPr>
              <a:t> </a:t>
            </a:r>
            <a:r>
              <a:rPr lang="fi-FI" altLang="fi-FI" dirty="0" err="1">
                <a:latin typeface="Gill Sans MT" panose="020B0502020104020203" pitchFamily="34" charset="0"/>
              </a:rPr>
              <a:t>ingen</a:t>
            </a:r>
            <a:r>
              <a:rPr lang="fi-FI" altLang="fi-FI" dirty="0">
                <a:latin typeface="Gill Sans MT" panose="020B0502020104020203" pitchFamily="34" charset="0"/>
              </a:rPr>
              <a:t> </a:t>
            </a:r>
            <a:r>
              <a:rPr lang="fi-FI" altLang="fi-FI" dirty="0" err="1">
                <a:latin typeface="Gill Sans MT" panose="020B0502020104020203" pitchFamily="34" charset="0"/>
              </a:rPr>
              <a:t>skillnad</a:t>
            </a:r>
            <a:r>
              <a:rPr lang="fi-FI" altLang="fi-FI" dirty="0">
                <a:latin typeface="Gill Sans MT" panose="020B0502020104020203" pitchFamily="34" charset="0"/>
              </a:rPr>
              <a:t>, </a:t>
            </a:r>
            <a:r>
              <a:rPr lang="fi-FI" altLang="fi-FI" dirty="0" err="1">
                <a:latin typeface="Gill Sans MT" panose="020B0502020104020203" pitchFamily="34" charset="0"/>
              </a:rPr>
              <a:t>så</a:t>
            </a:r>
            <a:r>
              <a:rPr lang="fi-FI" altLang="fi-FI" dirty="0">
                <a:latin typeface="Gill Sans MT" panose="020B0502020104020203" pitchFamily="34" charset="0"/>
              </a:rPr>
              <a:t> </a:t>
            </a:r>
            <a:r>
              <a:rPr lang="fi-FI" altLang="fi-FI" dirty="0" err="1">
                <a:latin typeface="Gill Sans MT" panose="020B0502020104020203" pitchFamily="34" charset="0"/>
              </a:rPr>
              <a:t>t.ex</a:t>
            </a:r>
            <a:r>
              <a:rPr lang="fi-FI" altLang="fi-FI" dirty="0">
                <a:latin typeface="Gill Sans MT" panose="020B0502020104020203" pitchFamily="34" charset="0"/>
              </a:rPr>
              <a:t>. en </a:t>
            </a:r>
            <a:r>
              <a:rPr lang="fi-FI" altLang="fi-FI" dirty="0" err="1">
                <a:latin typeface="Gill Sans MT" panose="020B0502020104020203" pitchFamily="34" charset="0"/>
              </a:rPr>
              <a:t>liten</a:t>
            </a:r>
            <a:r>
              <a:rPr lang="fi-FI" altLang="fi-FI" dirty="0">
                <a:latin typeface="Gill Sans MT" panose="020B0502020104020203" pitchFamily="34" charset="0"/>
              </a:rPr>
              <a:t> </a:t>
            </a:r>
            <a:r>
              <a:rPr lang="fi-FI" altLang="fi-FI" dirty="0" err="1">
                <a:latin typeface="Gill Sans MT" panose="020B0502020104020203" pitchFamily="34" charset="0"/>
              </a:rPr>
              <a:t>finsk</a:t>
            </a:r>
            <a:r>
              <a:rPr lang="fi-FI" altLang="fi-FI" dirty="0">
                <a:latin typeface="Gill Sans MT" panose="020B0502020104020203" pitchFamily="34" charset="0"/>
              </a:rPr>
              <a:t> </a:t>
            </a:r>
            <a:r>
              <a:rPr lang="fi-FI" altLang="fi-FI" dirty="0" err="1">
                <a:latin typeface="Gill Sans MT" panose="020B0502020104020203" pitchFamily="34" charset="0"/>
              </a:rPr>
              <a:t>häst</a:t>
            </a:r>
            <a:r>
              <a:rPr lang="fi-FI" altLang="fi-FI" dirty="0">
                <a:latin typeface="Gill Sans MT" panose="020B0502020104020203" pitchFamily="34" charset="0"/>
              </a:rPr>
              <a:t> </a:t>
            </a:r>
            <a:r>
              <a:rPr lang="fi-FI" altLang="fi-FI" dirty="0" err="1">
                <a:latin typeface="Gill Sans MT" panose="020B0502020104020203" pitchFamily="34" charset="0"/>
              </a:rPr>
              <a:t>kan</a:t>
            </a:r>
            <a:r>
              <a:rPr lang="fi-FI" altLang="fi-FI" dirty="0">
                <a:latin typeface="Gill Sans MT" panose="020B0502020104020203" pitchFamily="34" charset="0"/>
              </a:rPr>
              <a:t> </a:t>
            </a:r>
            <a:r>
              <a:rPr lang="fi-FI" altLang="fi-FI" dirty="0" err="1">
                <a:latin typeface="Gill Sans MT" panose="020B0502020104020203" pitchFamily="34" charset="0"/>
              </a:rPr>
              <a:t>tävla</a:t>
            </a:r>
            <a:r>
              <a:rPr lang="fi-FI" altLang="fi-FI" dirty="0">
                <a:latin typeface="Gill Sans MT" panose="020B0502020104020203" pitchFamily="34" charset="0"/>
              </a:rPr>
              <a:t> i </a:t>
            </a:r>
            <a:r>
              <a:rPr lang="fi-FI" altLang="fi-FI" dirty="0" err="1">
                <a:latin typeface="Gill Sans MT" panose="020B0502020104020203" pitchFamily="34" charset="0"/>
              </a:rPr>
              <a:t>ponnyklasser</a:t>
            </a:r>
            <a:r>
              <a:rPr lang="fi-FI" altLang="fi-FI" dirty="0">
                <a:latin typeface="Gill Sans MT" panose="020B0502020104020203" pitchFamily="34" charset="0"/>
              </a:rPr>
              <a:t>, </a:t>
            </a:r>
            <a:r>
              <a:rPr lang="fi-FI" altLang="fi-FI" dirty="0" err="1">
                <a:latin typeface="Gill Sans MT" panose="020B0502020104020203" pitchFamily="34" charset="0"/>
              </a:rPr>
              <a:t>om</a:t>
            </a:r>
            <a:r>
              <a:rPr lang="fi-FI" altLang="fi-FI" dirty="0">
                <a:latin typeface="Gill Sans MT" panose="020B0502020104020203" pitchFamily="34" charset="0"/>
              </a:rPr>
              <a:t> </a:t>
            </a:r>
            <a:r>
              <a:rPr lang="fi-FI" altLang="fi-FI" dirty="0" err="1">
                <a:latin typeface="Gill Sans MT" panose="020B0502020104020203" pitchFamily="34" charset="0"/>
              </a:rPr>
              <a:t>mankhöjden</a:t>
            </a:r>
            <a:r>
              <a:rPr lang="fi-FI" altLang="fi-FI" dirty="0">
                <a:latin typeface="Gill Sans MT" panose="020B0502020104020203" pitchFamily="34" charset="0"/>
              </a:rPr>
              <a:t> </a:t>
            </a:r>
            <a:r>
              <a:rPr lang="fi-FI" altLang="fi-FI" dirty="0" err="1">
                <a:latin typeface="Gill Sans MT" panose="020B0502020104020203" pitchFamily="34" charset="0"/>
              </a:rPr>
              <a:t>är</a:t>
            </a:r>
            <a:r>
              <a:rPr lang="fi-FI" altLang="fi-FI" dirty="0">
                <a:latin typeface="Gill Sans MT" panose="020B0502020104020203" pitchFamily="34" charset="0"/>
              </a:rPr>
              <a:t> </a:t>
            </a:r>
            <a:r>
              <a:rPr lang="fi-FI" altLang="fi-FI" dirty="0" err="1">
                <a:latin typeface="Gill Sans MT" panose="020B0502020104020203" pitchFamily="34" charset="0"/>
              </a:rPr>
              <a:t>under</a:t>
            </a:r>
            <a:r>
              <a:rPr lang="fi-FI" altLang="fi-FI" dirty="0">
                <a:latin typeface="Gill Sans MT" panose="020B0502020104020203" pitchFamily="34" charset="0"/>
              </a:rPr>
              <a:t> 149 cm. </a:t>
            </a:r>
            <a:r>
              <a:rPr lang="fi-FI" altLang="fi-FI" dirty="0" err="1">
                <a:latin typeface="Gill Sans MT" panose="020B0502020104020203" pitchFamily="34" charset="0"/>
              </a:rPr>
              <a:t>Men</a:t>
            </a:r>
            <a:r>
              <a:rPr lang="fi-FI" altLang="fi-FI" dirty="0">
                <a:latin typeface="Gill Sans MT" panose="020B0502020104020203" pitchFamily="34" charset="0"/>
              </a:rPr>
              <a:t> en 150cm </a:t>
            </a:r>
            <a:r>
              <a:rPr lang="fi-FI" altLang="fi-FI" dirty="0" err="1">
                <a:latin typeface="Gill Sans MT" panose="020B0502020104020203" pitchFamily="34" charset="0"/>
              </a:rPr>
              <a:t>hög</a:t>
            </a:r>
            <a:r>
              <a:rPr lang="fi-FI" altLang="fi-FI" dirty="0">
                <a:latin typeface="Gill Sans MT" panose="020B0502020104020203" pitchFamily="34" charset="0"/>
              </a:rPr>
              <a:t> </a:t>
            </a:r>
            <a:r>
              <a:rPr lang="fi-FI" altLang="fi-FI" dirty="0" err="1">
                <a:latin typeface="Gill Sans MT" panose="020B0502020104020203" pitchFamily="34" charset="0"/>
              </a:rPr>
              <a:t>connemara</a:t>
            </a:r>
            <a:r>
              <a:rPr lang="fi-FI" altLang="fi-FI" dirty="0">
                <a:latin typeface="Gill Sans MT" panose="020B0502020104020203" pitchFamily="34" charset="0"/>
              </a:rPr>
              <a:t> </a:t>
            </a:r>
            <a:r>
              <a:rPr lang="fi-FI" altLang="fi-FI" dirty="0" err="1">
                <a:latin typeface="Gill Sans MT" panose="020B0502020104020203" pitchFamily="34" charset="0"/>
              </a:rPr>
              <a:t>kan</a:t>
            </a:r>
            <a:r>
              <a:rPr lang="fi-FI" altLang="fi-FI" dirty="0">
                <a:latin typeface="Gill Sans MT" panose="020B0502020104020203" pitchFamily="34" charset="0"/>
              </a:rPr>
              <a:t> </a:t>
            </a:r>
            <a:r>
              <a:rPr lang="fi-FI" altLang="fi-FI" dirty="0" err="1">
                <a:latin typeface="Gill Sans MT" panose="020B0502020104020203" pitchFamily="34" charset="0"/>
              </a:rPr>
              <a:t>inte</a:t>
            </a:r>
            <a:r>
              <a:rPr lang="fi-FI" altLang="fi-FI" dirty="0">
                <a:latin typeface="Gill Sans MT" panose="020B0502020104020203" pitchFamily="34" charset="0"/>
              </a:rPr>
              <a:t> delta i </a:t>
            </a:r>
            <a:r>
              <a:rPr lang="fi-FI" altLang="fi-FI" dirty="0" err="1">
                <a:latin typeface="Gill Sans MT" panose="020B0502020104020203" pitchFamily="34" charset="0"/>
              </a:rPr>
              <a:t>ponnyklasser</a:t>
            </a:r>
            <a:r>
              <a:rPr lang="fi-FI" altLang="fi-FI" dirty="0">
                <a:latin typeface="Gill Sans MT" panose="020B0502020104020203" pitchFamily="34" charset="0"/>
              </a:rPr>
              <a:t>.</a:t>
            </a:r>
            <a:endParaRPr lang="fi-FI" altLang="fi-FI" dirty="0"/>
          </a:p>
          <a:p>
            <a:pPr eaLnBrk="1" hangingPunct="1"/>
            <a:endParaRPr lang="fi-FI" altLang="fi-FI" dirty="0"/>
          </a:p>
          <a:p>
            <a:pPr eaLnBrk="1" hangingPunct="1"/>
            <a:r>
              <a:rPr lang="fi-FI" dirty="0"/>
              <a:t>En </a:t>
            </a:r>
            <a:r>
              <a:rPr lang="fi-FI" dirty="0" err="1"/>
              <a:t>ponny</a:t>
            </a:r>
            <a:r>
              <a:rPr lang="fi-FI" dirty="0"/>
              <a:t> </a:t>
            </a:r>
            <a:r>
              <a:rPr lang="fi-FI" dirty="0" err="1"/>
              <a:t>får</a:t>
            </a:r>
            <a:r>
              <a:rPr lang="fi-FI" dirty="0"/>
              <a:t> delta </a:t>
            </a:r>
            <a:r>
              <a:rPr lang="fi-FI" dirty="0" err="1"/>
              <a:t>klasser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öppna</a:t>
            </a:r>
            <a:r>
              <a:rPr lang="fi-FI" dirty="0"/>
              <a:t> för </a:t>
            </a:r>
            <a:r>
              <a:rPr lang="fi-FI" dirty="0" err="1"/>
              <a:t>hästar</a:t>
            </a:r>
            <a:r>
              <a:rPr lang="fi-FI" dirty="0"/>
              <a:t>, </a:t>
            </a:r>
            <a:r>
              <a:rPr lang="fi-FI" dirty="0" err="1"/>
              <a:t>men</a:t>
            </a:r>
            <a:r>
              <a:rPr lang="fi-FI" dirty="0"/>
              <a:t> en </a:t>
            </a:r>
            <a:r>
              <a:rPr lang="fi-FI" dirty="0" err="1"/>
              <a:t>häst</a:t>
            </a:r>
            <a:r>
              <a:rPr lang="fi-FI" dirty="0"/>
              <a:t> </a:t>
            </a:r>
            <a:r>
              <a:rPr lang="fi-FI" dirty="0" err="1"/>
              <a:t>får</a:t>
            </a:r>
            <a:r>
              <a:rPr lang="fi-FI" dirty="0"/>
              <a:t> </a:t>
            </a:r>
            <a:r>
              <a:rPr lang="fi-FI" dirty="0" err="1"/>
              <a:t>inte</a:t>
            </a:r>
            <a:r>
              <a:rPr lang="fi-FI" dirty="0"/>
              <a:t> delta i </a:t>
            </a:r>
            <a:r>
              <a:rPr lang="fi-FI" dirty="0" err="1"/>
              <a:t>klasser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öppna</a:t>
            </a:r>
            <a:r>
              <a:rPr lang="fi-FI" dirty="0"/>
              <a:t> för </a:t>
            </a:r>
            <a:r>
              <a:rPr lang="fi-FI" dirty="0" err="1"/>
              <a:t>ponnyer.Poni</a:t>
            </a:r>
            <a:r>
              <a:rPr lang="fi-FI" dirty="0"/>
              <a:t> saa osallistua hevosille avoimiin luokkiin. </a:t>
            </a:r>
          </a:p>
          <a:p>
            <a:pPr eaLnBrk="1" hangingPunct="1"/>
            <a:endParaRPr lang="fi-FI" altLang="fi-FI" dirty="0"/>
          </a:p>
          <a:p>
            <a:pPr eaLnBrk="1" hangingPunct="1"/>
            <a:r>
              <a:rPr lang="fi-FI" altLang="fi-FI" i="1" dirty="0"/>
              <a:t>TR I bilaga1</a:t>
            </a:r>
          </a:p>
        </p:txBody>
      </p:sp>
    </p:spTree>
    <p:extLst>
      <p:ext uri="{BB962C8B-B14F-4D97-AF65-F5344CB8AC3E}">
        <p14:creationId xmlns:p14="http://schemas.microsoft.com/office/powerpoint/2010/main" val="1268315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C1F527-5032-464B-9338-FBFBD96B2103}" type="slidenum">
              <a:rPr lang="fi-FI" altLang="fi-FI"/>
              <a:pPr>
                <a:spcBef>
                  <a:spcPct val="0"/>
                </a:spcBef>
              </a:pPr>
              <a:t>18</a:t>
            </a:fld>
            <a:endParaRPr lang="fi-FI" altLang="fi-FI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C29BFD-55D6-4459-A0F9-719E0CEE379F}" type="slidenum">
              <a:rPr lang="fi-FI" altLang="fi-FI"/>
              <a:pPr algn="r" eaLnBrk="1" hangingPunct="1">
                <a:spcBef>
                  <a:spcPct val="0"/>
                </a:spcBef>
              </a:pPr>
              <a:t>18</a:t>
            </a:fld>
            <a:endParaRPr lang="fi-FI" altLang="fi-FI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b="1" dirty="0"/>
              <a:t>DISKUSSIONSUPPGIFT: </a:t>
            </a:r>
            <a:r>
              <a:rPr lang="fi-FI" altLang="fi-FI" dirty="0"/>
              <a:t>I </a:t>
            </a:r>
            <a:r>
              <a:rPr lang="fi-FI" altLang="fi-FI" dirty="0" err="1"/>
              <a:t>vilket</a:t>
            </a:r>
            <a:r>
              <a:rPr lang="fi-FI" altLang="fi-FI" dirty="0"/>
              <a:t> </a:t>
            </a:r>
            <a:r>
              <a:rPr lang="fi-FI" altLang="fi-FI" dirty="0" err="1"/>
              <a:t>fall</a:t>
            </a:r>
            <a:r>
              <a:rPr lang="fi-FI" altLang="fi-FI" dirty="0"/>
              <a:t> </a:t>
            </a:r>
            <a:r>
              <a:rPr lang="fi-FI" altLang="fi-FI" dirty="0" err="1"/>
              <a:t>kan</a:t>
            </a:r>
            <a:r>
              <a:rPr lang="fi-FI" altLang="fi-FI" dirty="0"/>
              <a:t> </a:t>
            </a:r>
            <a:r>
              <a:rPr lang="fi-FI" altLang="fi-FI" dirty="0" err="1"/>
              <a:t>det</a:t>
            </a:r>
            <a:r>
              <a:rPr lang="fi-FI" altLang="fi-FI" dirty="0"/>
              <a:t> vara </a:t>
            </a:r>
            <a:r>
              <a:rPr lang="fi-FI" altLang="fi-FI" dirty="0" err="1"/>
              <a:t>bra</a:t>
            </a:r>
            <a:r>
              <a:rPr lang="fi-FI" altLang="fi-FI" dirty="0"/>
              <a:t> </a:t>
            </a:r>
            <a:r>
              <a:rPr lang="fi-FI" altLang="fi-FI" dirty="0" err="1"/>
              <a:t>med</a:t>
            </a:r>
            <a:r>
              <a:rPr lang="fi-FI" altLang="fi-FI" dirty="0"/>
              <a:t> en </a:t>
            </a:r>
            <a:r>
              <a:rPr lang="fi-FI" altLang="fi-FI" dirty="0" err="1"/>
              <a:t>ansvarsförsäkring</a:t>
            </a:r>
            <a:r>
              <a:rPr lang="fi-FI" altLang="fi-FI" dirty="0"/>
              <a:t>?(</a:t>
            </a:r>
            <a:r>
              <a:rPr lang="fi-FI" altLang="fi-FI" dirty="0" err="1"/>
              <a:t>T.ex</a:t>
            </a:r>
            <a:r>
              <a:rPr lang="fi-FI" altLang="fi-FI" dirty="0"/>
              <a:t>. </a:t>
            </a:r>
            <a:r>
              <a:rPr lang="fi-FI" altLang="fi-FI" dirty="0" err="1"/>
              <a:t>hästen</a:t>
            </a:r>
            <a:r>
              <a:rPr lang="fi-FI" altLang="fi-FI" dirty="0"/>
              <a:t> </a:t>
            </a:r>
            <a:r>
              <a:rPr lang="fi-FI" altLang="fi-FI" dirty="0" err="1"/>
              <a:t>sparkar</a:t>
            </a:r>
            <a:r>
              <a:rPr lang="fi-FI" altLang="fi-FI" dirty="0"/>
              <a:t> en annan </a:t>
            </a:r>
            <a:r>
              <a:rPr lang="fi-FI" altLang="fi-FI" dirty="0" err="1"/>
              <a:t>tävlandes</a:t>
            </a:r>
            <a:r>
              <a:rPr lang="fi-FI" altLang="fi-FI" dirty="0"/>
              <a:t> </a:t>
            </a:r>
            <a:r>
              <a:rPr lang="fi-FI" altLang="fi-FI" dirty="0" err="1"/>
              <a:t>bil</a:t>
            </a:r>
            <a:r>
              <a:rPr lang="fi-FI" altLang="fi-FI" dirty="0"/>
              <a:t> </a:t>
            </a:r>
            <a:r>
              <a:rPr lang="fi-FI" altLang="fi-FI" dirty="0" err="1"/>
              <a:t>på</a:t>
            </a:r>
            <a:r>
              <a:rPr lang="fi-FI" altLang="fi-FI" dirty="0"/>
              <a:t> </a:t>
            </a:r>
            <a:r>
              <a:rPr lang="fi-FI" altLang="fi-FI" dirty="0" err="1"/>
              <a:t>parkeringen</a:t>
            </a:r>
            <a:r>
              <a:rPr lang="fi-FI" altLang="fi-FI" dirty="0"/>
              <a:t>)</a:t>
            </a:r>
          </a:p>
          <a:p>
            <a:pPr>
              <a:spcBef>
                <a:spcPct val="0"/>
              </a:spcBef>
            </a:pPr>
            <a:endParaRPr lang="fi-FI" altLang="fi-FI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dirty="0" err="1"/>
              <a:t>Med</a:t>
            </a:r>
            <a:r>
              <a:rPr lang="fi-FI" altLang="fi-FI" dirty="0"/>
              <a:t> </a:t>
            </a:r>
            <a:r>
              <a:rPr lang="fi-FI" altLang="fi-FI" dirty="0" err="1"/>
              <a:t>FRF:s</a:t>
            </a:r>
            <a:r>
              <a:rPr lang="fi-FI" altLang="fi-FI" dirty="0"/>
              <a:t> </a:t>
            </a:r>
            <a:r>
              <a:rPr lang="fi-FI" altLang="fi-FI" dirty="0" err="1"/>
              <a:t>mera</a:t>
            </a:r>
            <a:r>
              <a:rPr lang="fi-FI" altLang="fi-FI" dirty="0"/>
              <a:t> </a:t>
            </a:r>
            <a:r>
              <a:rPr lang="fi-FI" altLang="fi-FI" dirty="0" err="1"/>
              <a:t>omfattande</a:t>
            </a:r>
            <a:r>
              <a:rPr lang="fi-FI" altLang="fi-FI" dirty="0"/>
              <a:t> </a:t>
            </a:r>
            <a:r>
              <a:rPr lang="fi-FI" altLang="fi-FI" dirty="0" err="1"/>
              <a:t>försäkring</a:t>
            </a:r>
            <a:r>
              <a:rPr lang="fi-FI" altLang="fi-FI" dirty="0"/>
              <a:t> </a:t>
            </a:r>
            <a:r>
              <a:rPr lang="fi-FI" altLang="fi-FI" dirty="0" err="1"/>
              <a:t>kan</a:t>
            </a:r>
            <a:r>
              <a:rPr lang="fi-FI" altLang="fi-FI" dirty="0"/>
              <a:t> </a:t>
            </a:r>
            <a:r>
              <a:rPr lang="fi-FI" altLang="fi-FI" dirty="0" err="1"/>
              <a:t>man</a:t>
            </a:r>
            <a:r>
              <a:rPr lang="fi-FI" altLang="fi-FI" dirty="0"/>
              <a:t> </a:t>
            </a:r>
            <a:r>
              <a:rPr lang="fi-FI" altLang="fi-FI" dirty="0" err="1"/>
              <a:t>förbättra</a:t>
            </a:r>
            <a:r>
              <a:rPr lang="fi-FI" altLang="fi-FI" dirty="0"/>
              <a:t> </a:t>
            </a:r>
            <a:r>
              <a:rPr lang="fi-FI" altLang="fi-FI" dirty="0" err="1"/>
              <a:t>sitt</a:t>
            </a:r>
            <a:r>
              <a:rPr lang="fi-FI" altLang="fi-FI" dirty="0"/>
              <a:t> </a:t>
            </a:r>
            <a:r>
              <a:rPr lang="fi-FI" altLang="fi-FI" dirty="0" err="1"/>
              <a:t>försäkringsskydd</a:t>
            </a:r>
            <a:r>
              <a:rPr lang="fi-FI" altLang="fi-FI" dirty="0"/>
              <a:t>, </a:t>
            </a:r>
            <a:r>
              <a:rPr lang="fi-FI" altLang="fi-FI" dirty="0" err="1"/>
              <a:t>pris</a:t>
            </a:r>
            <a:r>
              <a:rPr lang="fi-FI" altLang="fi-FI" dirty="0"/>
              <a:t> 30€/</a:t>
            </a:r>
            <a:r>
              <a:rPr lang="fi-FI" altLang="fi-FI" dirty="0" err="1"/>
              <a:t>kalenderår</a:t>
            </a:r>
            <a:r>
              <a:rPr lang="fi-FI" altLang="fi-FI" dirty="0"/>
              <a:t>. </a:t>
            </a:r>
            <a:r>
              <a:rPr lang="fi-FI" altLang="fi-FI" dirty="0" err="1"/>
              <a:t>Den</a:t>
            </a:r>
            <a:r>
              <a:rPr lang="fi-FI" altLang="fi-FI" dirty="0"/>
              <a:t> </a:t>
            </a:r>
            <a:r>
              <a:rPr lang="fi-FI" altLang="fi-FI" dirty="0" err="1"/>
              <a:t>betalas</a:t>
            </a:r>
            <a:r>
              <a:rPr lang="fi-FI" altLang="fi-FI" dirty="0"/>
              <a:t> via </a:t>
            </a:r>
            <a:r>
              <a:rPr lang="fi-FI" altLang="fi-FI" dirty="0" err="1"/>
              <a:t>nätet</a:t>
            </a:r>
            <a:r>
              <a:rPr lang="fi-FI" altLang="fi-FI" dirty="0"/>
              <a:t>:  https://ratsastus.lisenssikauppa.fi/ </a:t>
            </a:r>
          </a:p>
          <a:p>
            <a:pPr eaLnBrk="1" hangingPunct="1"/>
            <a:endParaRPr lang="fi-FI" altLang="fi-FI" i="1" dirty="0"/>
          </a:p>
          <a:p>
            <a:pPr eaLnBrk="1" hangingPunct="1"/>
            <a:r>
              <a:rPr lang="fi-FI" altLang="fi-FI" i="1" dirty="0"/>
              <a:t>TR I</a:t>
            </a:r>
          </a:p>
          <a:p>
            <a:pPr eaLnBrk="1" hangingPunct="1"/>
            <a:r>
              <a:rPr lang="fi-FI" altLang="fi-FI" i="1" dirty="0"/>
              <a:t>10. </a:t>
            </a:r>
            <a:r>
              <a:rPr lang="fi-FI" altLang="fi-FI" i="1" dirty="0" err="1"/>
              <a:t>Ansvar</a:t>
            </a:r>
            <a:r>
              <a:rPr lang="fi-FI" altLang="fi-FI" i="1" dirty="0"/>
              <a:t> </a:t>
            </a:r>
            <a:r>
              <a:rPr lang="fi-FI" altLang="fi-FI" i="1" dirty="0" err="1"/>
              <a:t>och</a:t>
            </a:r>
            <a:r>
              <a:rPr lang="fi-FI" altLang="fi-FI" i="1" dirty="0"/>
              <a:t> </a:t>
            </a:r>
            <a:r>
              <a:rPr lang="fi-FI" altLang="fi-FI" i="1" dirty="0" err="1"/>
              <a:t>försäkringar</a:t>
            </a:r>
            <a:r>
              <a:rPr lang="fi-FI" altLang="fi-FI" i="1" dirty="0"/>
              <a:t> (Vastuu ja vakuutukset)</a:t>
            </a:r>
          </a:p>
          <a:p>
            <a:pPr eaLnBrk="1" hangingPunct="1"/>
            <a:endParaRPr lang="fi-FI" altLang="fi-FI" i="1" dirty="0"/>
          </a:p>
        </p:txBody>
      </p:sp>
    </p:spTree>
    <p:extLst>
      <p:ext uri="{BB962C8B-B14F-4D97-AF65-F5344CB8AC3E}">
        <p14:creationId xmlns:p14="http://schemas.microsoft.com/office/powerpoint/2010/main" val="161473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F5F39B-82AC-4F27-9173-09751A0F3E99}" type="slidenum">
              <a:rPr lang="fi-FI" altLang="fi-FI"/>
              <a:pPr>
                <a:spcBef>
                  <a:spcPct val="0"/>
                </a:spcBef>
              </a:pPr>
              <a:t>19</a:t>
            </a:fld>
            <a:endParaRPr lang="fi-FI" altLang="fi-FI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32F8A8-46E4-4740-B06B-6D32C9978BB1}" type="slidenum">
              <a:rPr lang="fi-FI" altLang="fi-FI"/>
              <a:pPr algn="r" eaLnBrk="1" hangingPunct="1">
                <a:spcBef>
                  <a:spcPct val="0"/>
                </a:spcBef>
              </a:pPr>
              <a:t>19</a:t>
            </a:fld>
            <a:endParaRPr lang="fi-FI" altLang="fi-FI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/>
            <a:r>
              <a:rPr lang="fi-FI" altLang="fi-FI" i="1" dirty="0"/>
              <a:t>TR I</a:t>
            </a:r>
          </a:p>
          <a:p>
            <a:pPr eaLnBrk="1" hangingPunct="1"/>
            <a:r>
              <a:rPr lang="fi-FI" altLang="fi-FI" i="1" dirty="0"/>
              <a:t>14. Kilpailijoiden ja hevosten rekisteröinti sekä vastuu kilpailukelpoisuudesta</a:t>
            </a:r>
          </a:p>
          <a:p>
            <a:pPr eaLnBrk="1" hangingPunct="1"/>
            <a:r>
              <a:rPr lang="fi-FI" altLang="fi-FI" i="1" dirty="0" err="1"/>
              <a:t>Idrottarnas</a:t>
            </a:r>
            <a:r>
              <a:rPr lang="fi-FI" altLang="fi-FI" i="1" dirty="0"/>
              <a:t> </a:t>
            </a:r>
            <a:r>
              <a:rPr lang="fi-FI" altLang="fi-FI" i="1" dirty="0" err="1"/>
              <a:t>och</a:t>
            </a:r>
            <a:r>
              <a:rPr lang="fi-FI" altLang="fi-FI" i="1" dirty="0"/>
              <a:t> </a:t>
            </a:r>
            <a:r>
              <a:rPr lang="fi-FI" altLang="fi-FI" i="1" dirty="0" err="1"/>
              <a:t>hästarnas</a:t>
            </a:r>
            <a:r>
              <a:rPr lang="fi-FI" altLang="fi-FI" i="1" dirty="0"/>
              <a:t> </a:t>
            </a:r>
            <a:r>
              <a:rPr lang="fi-FI" altLang="fi-FI" i="1" dirty="0" err="1"/>
              <a:t>registrering</a:t>
            </a:r>
            <a:r>
              <a:rPr lang="fi-FI" altLang="fi-FI" i="1" dirty="0"/>
              <a:t> </a:t>
            </a:r>
            <a:r>
              <a:rPr lang="fi-FI" altLang="fi-FI" i="1" dirty="0" err="1"/>
              <a:t>och</a:t>
            </a:r>
            <a:r>
              <a:rPr lang="fi-FI" altLang="fi-FI" i="1" dirty="0"/>
              <a:t> </a:t>
            </a:r>
            <a:r>
              <a:rPr lang="fi-FI" altLang="fi-FI" i="1" dirty="0" err="1"/>
              <a:t>ansvar</a:t>
            </a:r>
            <a:r>
              <a:rPr lang="fi-FI" altLang="fi-FI" i="1" dirty="0"/>
              <a:t> </a:t>
            </a:r>
            <a:r>
              <a:rPr lang="fi-FI" altLang="fi-FI" i="1" dirty="0" err="1"/>
              <a:t>om</a:t>
            </a:r>
            <a:r>
              <a:rPr lang="fi-FI" altLang="fi-FI" i="1" dirty="0"/>
              <a:t> </a:t>
            </a:r>
            <a:r>
              <a:rPr lang="fi-FI" altLang="fi-FI" i="1" dirty="0" err="1"/>
              <a:t>tävlingsskick</a:t>
            </a:r>
            <a:endParaRPr lang="fi-FI" altLang="fi-FI" i="1" dirty="0"/>
          </a:p>
          <a:p>
            <a:pPr eaLnBrk="1" hangingPunct="1"/>
            <a:r>
              <a:rPr lang="fi-FI" altLang="fi-FI" i="1" dirty="0"/>
              <a:t>15. Hevosen vastuuhenkilö</a:t>
            </a:r>
          </a:p>
          <a:p>
            <a:pPr eaLnBrk="1" hangingPunct="1"/>
            <a:r>
              <a:rPr lang="fi-FI" altLang="fi-FI" i="1" dirty="0" err="1"/>
              <a:t>Hästens</a:t>
            </a:r>
            <a:r>
              <a:rPr lang="fi-FI" altLang="fi-FI" i="1" dirty="0"/>
              <a:t> </a:t>
            </a:r>
            <a:r>
              <a:rPr lang="fi-FI" altLang="fi-FI" i="1" dirty="0" err="1"/>
              <a:t>ansvarsperson</a:t>
            </a:r>
            <a:endParaRPr lang="fi-FI" altLang="fi-FI" i="1" dirty="0"/>
          </a:p>
        </p:txBody>
      </p:sp>
    </p:spTree>
    <p:extLst>
      <p:ext uri="{BB962C8B-B14F-4D97-AF65-F5344CB8AC3E}">
        <p14:creationId xmlns:p14="http://schemas.microsoft.com/office/powerpoint/2010/main" val="59899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88E7B2-1347-45A3-B433-0F03FBC8C1E4}" type="slidenum">
              <a:rPr lang="fi-FI" altLang="fi-FI"/>
              <a:pPr>
                <a:spcBef>
                  <a:spcPct val="0"/>
                </a:spcBef>
              </a:pPr>
              <a:t>2</a:t>
            </a:fld>
            <a:endParaRPr lang="fi-FI" altLang="fi-FI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1671E5-EFCE-4B74-ADFA-963F519A3E5C}" type="slidenum">
              <a:rPr lang="fi-FI" altLang="fi-FI"/>
              <a:pPr algn="r" eaLnBrk="1" hangingPunct="1">
                <a:spcBef>
                  <a:spcPct val="0"/>
                </a:spcBef>
              </a:pPr>
              <a:t>2</a:t>
            </a:fld>
            <a:endParaRPr lang="fi-FI" altLang="fi-FI"/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/>
            <a:r>
              <a:rPr lang="de-DE" altLang="fi-FI" b="1" dirty="0" err="1"/>
              <a:t>Fyll</a:t>
            </a:r>
            <a:r>
              <a:rPr lang="de-DE" altLang="fi-FI" b="1" dirty="0"/>
              <a:t> i </a:t>
            </a:r>
            <a:r>
              <a:rPr lang="de-DE" altLang="fi-FI" b="1" dirty="0" err="1"/>
              <a:t>utbildningens</a:t>
            </a:r>
            <a:r>
              <a:rPr lang="de-DE" altLang="fi-FI" b="1" dirty="0"/>
              <a:t> </a:t>
            </a:r>
            <a:r>
              <a:rPr lang="de-DE" altLang="fi-FI" b="1" dirty="0" err="1"/>
              <a:t>tidpunkt</a:t>
            </a:r>
            <a:r>
              <a:rPr lang="de-DE" altLang="fi-FI" b="1" dirty="0"/>
              <a:t>, </a:t>
            </a:r>
            <a:r>
              <a:rPr lang="de-DE" altLang="fi-FI" b="1" dirty="0" err="1"/>
              <a:t>plats</a:t>
            </a:r>
            <a:r>
              <a:rPr lang="de-DE" altLang="fi-FI" b="1" dirty="0"/>
              <a:t>, </a:t>
            </a:r>
            <a:r>
              <a:rPr lang="de-DE" altLang="fi-FI" b="1" dirty="0" err="1"/>
              <a:t>utbildare</a:t>
            </a:r>
            <a:r>
              <a:rPr lang="de-DE" altLang="fi-FI" b="1" dirty="0"/>
              <a:t> och </a:t>
            </a:r>
            <a:r>
              <a:rPr lang="de-DE" altLang="fi-FI" b="1" dirty="0" err="1"/>
              <a:t>utbildningsarrangör</a:t>
            </a:r>
            <a:r>
              <a:rPr lang="de-DE" altLang="fi-FI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5548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E9B319-A03F-437B-8DB8-92C3843B0D5C}" type="slidenum">
              <a:rPr lang="fi-FI" altLang="fi-FI"/>
              <a:pPr>
                <a:spcBef>
                  <a:spcPct val="0"/>
                </a:spcBef>
              </a:pPr>
              <a:t>20</a:t>
            </a:fld>
            <a:endParaRPr lang="fi-FI" altLang="fi-FI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485D49-2C6A-40B1-8B07-2FA6F98100A4}" type="slidenum">
              <a:rPr lang="fi-FI" altLang="fi-FI"/>
              <a:pPr algn="r" eaLnBrk="1" hangingPunct="1">
                <a:spcBef>
                  <a:spcPct val="0"/>
                </a:spcBef>
              </a:pPr>
              <a:t>20</a:t>
            </a:fld>
            <a:endParaRPr lang="fi-FI" altLang="fi-FI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/>
            <a:r>
              <a:rPr lang="fi-FI" altLang="fi-FI" b="1" dirty="0"/>
              <a:t>DISKUSSIONSUPPGIFT </a:t>
            </a:r>
            <a:r>
              <a:rPr lang="fi-FI" altLang="fi-FI" b="1" dirty="0" err="1"/>
              <a:t>om</a:t>
            </a:r>
            <a:r>
              <a:rPr lang="fi-FI" altLang="fi-FI" b="1" dirty="0"/>
              <a:t> </a:t>
            </a:r>
            <a:r>
              <a:rPr lang="fi-FI" altLang="fi-FI" b="1" dirty="0" err="1"/>
              <a:t>diabildernas</a:t>
            </a:r>
            <a:r>
              <a:rPr lang="fi-FI" altLang="fi-FI" b="1" dirty="0"/>
              <a:t> </a:t>
            </a:r>
            <a:r>
              <a:rPr lang="fi-FI" altLang="fi-FI" b="1" dirty="0" err="1"/>
              <a:t>frågor</a:t>
            </a:r>
            <a:r>
              <a:rPr lang="fi-FI" altLang="fi-FI" b="1" dirty="0"/>
              <a:t> </a:t>
            </a:r>
            <a:r>
              <a:rPr lang="fi-FI" altLang="fi-FI" b="1" dirty="0" err="1"/>
              <a:t>först</a:t>
            </a:r>
            <a:r>
              <a:rPr lang="fi-FI" altLang="fi-FI" b="1" dirty="0"/>
              <a:t> </a:t>
            </a:r>
            <a:r>
              <a:rPr lang="fi-FI" altLang="fi-FI" b="1" dirty="0" err="1"/>
              <a:t>t.ex</a:t>
            </a:r>
            <a:r>
              <a:rPr lang="fi-FI" altLang="fi-FI" b="1" dirty="0"/>
              <a:t>. </a:t>
            </a:r>
            <a:r>
              <a:rPr lang="fi-FI" altLang="fi-FI" b="1" dirty="0" err="1"/>
              <a:t>parvis</a:t>
            </a:r>
            <a:r>
              <a:rPr lang="fi-FI" altLang="fi-FI" b="1" dirty="0"/>
              <a:t> </a:t>
            </a:r>
            <a:r>
              <a:rPr lang="fi-FI" altLang="fi-FI" b="1" dirty="0" err="1"/>
              <a:t>och</a:t>
            </a:r>
            <a:r>
              <a:rPr lang="fi-FI" altLang="fi-FI" b="1" dirty="0"/>
              <a:t> </a:t>
            </a:r>
            <a:r>
              <a:rPr lang="fi-FI" altLang="fi-FI" b="1" dirty="0" err="1"/>
              <a:t>efter</a:t>
            </a:r>
            <a:r>
              <a:rPr lang="fi-FI" altLang="fi-FI" b="1" dirty="0"/>
              <a:t> </a:t>
            </a:r>
            <a:r>
              <a:rPr lang="fi-FI" altLang="fi-FI" b="1" dirty="0" err="1"/>
              <a:t>det</a:t>
            </a:r>
            <a:r>
              <a:rPr lang="fi-FI" altLang="fi-FI" b="1" dirty="0"/>
              <a:t> </a:t>
            </a:r>
            <a:r>
              <a:rPr lang="fi-FI" altLang="fi-FI" b="1" dirty="0" err="1"/>
              <a:t>diskussion</a:t>
            </a:r>
            <a:r>
              <a:rPr lang="fi-FI" altLang="fi-FI" b="1" dirty="0"/>
              <a:t> </a:t>
            </a:r>
            <a:r>
              <a:rPr lang="fi-FI" altLang="fi-FI" b="1" dirty="0" err="1"/>
              <a:t>om</a:t>
            </a:r>
            <a:r>
              <a:rPr lang="fi-FI" altLang="fi-FI" b="1" dirty="0"/>
              <a:t> </a:t>
            </a:r>
            <a:r>
              <a:rPr lang="fi-FI" altLang="fi-FI" b="1" dirty="0" err="1"/>
              <a:t>svaren</a:t>
            </a:r>
            <a:r>
              <a:rPr lang="fi-FI" altLang="fi-FI" b="1" dirty="0"/>
              <a:t> i </a:t>
            </a:r>
            <a:r>
              <a:rPr lang="fi-FI" altLang="fi-FI" b="1" dirty="0" err="1"/>
              <a:t>grupp</a:t>
            </a:r>
            <a:r>
              <a:rPr lang="fi-FI" altLang="fi-FI" b="1" dirty="0"/>
              <a:t>.</a:t>
            </a:r>
          </a:p>
          <a:p>
            <a:pPr eaLnBrk="1" hangingPunct="1"/>
            <a:endParaRPr lang="fi-FI" altLang="fi-FI" b="1" dirty="0"/>
          </a:p>
          <a:p>
            <a:pPr eaLnBrk="1" hangingPunct="1"/>
            <a:r>
              <a:rPr lang="fi-FI" altLang="fi-FI" b="0" i="1" dirty="0" err="1"/>
              <a:t>Diciplinreglerna</a:t>
            </a:r>
            <a:r>
              <a:rPr lang="fi-FI" altLang="fi-FI" b="0" i="1" dirty="0"/>
              <a:t> </a:t>
            </a:r>
            <a:r>
              <a:rPr lang="fi-FI" altLang="fi-FI" b="0" i="1" dirty="0" err="1"/>
              <a:t>bestämmer</a:t>
            </a:r>
            <a:r>
              <a:rPr lang="fi-FI" altLang="fi-FI" b="0" i="1" dirty="0"/>
              <a:t> </a:t>
            </a:r>
            <a:r>
              <a:rPr lang="fi-FI" altLang="fi-FI" b="0" i="1" dirty="0" err="1"/>
              <a:t>startmängden</a:t>
            </a:r>
            <a:endParaRPr lang="fi-FI" altLang="fi-FI" b="0" i="1" dirty="0"/>
          </a:p>
        </p:txBody>
      </p:sp>
    </p:spTree>
    <p:extLst>
      <p:ext uri="{BB962C8B-B14F-4D97-AF65-F5344CB8AC3E}">
        <p14:creationId xmlns:p14="http://schemas.microsoft.com/office/powerpoint/2010/main" val="406960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90E5E-8DE2-477D-BC15-60733D404514}" type="slidenum">
              <a:rPr lang="fi-FI" altLang="fi-FI"/>
              <a:pPr>
                <a:spcBef>
                  <a:spcPct val="0"/>
                </a:spcBef>
              </a:pPr>
              <a:t>21</a:t>
            </a:fld>
            <a:endParaRPr lang="fi-FI" altLang="fi-FI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F95D989-BC1B-4E28-916F-0C494573FB42}" type="slidenum">
              <a:rPr lang="fi-FI" altLang="fi-FI"/>
              <a:pPr algn="r" eaLnBrk="1" hangingPunct="1">
                <a:spcBef>
                  <a:spcPct val="0"/>
                </a:spcBef>
              </a:pPr>
              <a:t>21</a:t>
            </a:fld>
            <a:endParaRPr lang="fi-FI" altLang="fi-FI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/>
            <a:r>
              <a:rPr lang="fi-FI" altLang="fi-FI" i="1" dirty="0"/>
              <a:t>TR I</a:t>
            </a:r>
          </a:p>
          <a:p>
            <a:pPr eaLnBrk="1" hangingPunct="1"/>
            <a:r>
              <a:rPr lang="fi-FI" altLang="fi-FI" i="1" dirty="0"/>
              <a:t>29.  </a:t>
            </a:r>
            <a:r>
              <a:rPr lang="fi-FI" altLang="fi-FI" i="1" dirty="0" err="1"/>
              <a:t>Och</a:t>
            </a:r>
            <a:r>
              <a:rPr lang="fi-FI" altLang="fi-FI" i="1" dirty="0"/>
              <a:t> </a:t>
            </a:r>
            <a:r>
              <a:rPr lang="fi-FI" altLang="fi-FI" i="1" dirty="0" err="1"/>
              <a:t>bilaga</a:t>
            </a:r>
            <a:r>
              <a:rPr lang="fi-FI" altLang="fi-FI" i="1" dirty="0"/>
              <a:t> 3</a:t>
            </a:r>
          </a:p>
          <a:p>
            <a:pPr eaLnBrk="1" hangingPunct="1"/>
            <a:endParaRPr lang="fi-FI" altLang="fi-FI" i="1" dirty="0"/>
          </a:p>
          <a:p>
            <a:pPr>
              <a:spcBef>
                <a:spcPct val="0"/>
              </a:spcBef>
            </a:pPr>
            <a:endParaRPr lang="fi-FI" altLang="fi-FI" dirty="0"/>
          </a:p>
          <a:p>
            <a:pPr>
              <a:spcBef>
                <a:spcPct val="0"/>
              </a:spcBef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659671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TR I 13.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2300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0333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FA30B9-7B1A-4014-B147-639FF0906666}" type="slidenum">
              <a:rPr lang="fi-FI" altLang="fi-FI"/>
              <a:pPr>
                <a:spcBef>
                  <a:spcPct val="0"/>
                </a:spcBef>
              </a:pPr>
              <a:t>24</a:t>
            </a:fld>
            <a:endParaRPr lang="fi-FI" altLang="fi-FI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55DA27-7B2E-4D22-AB14-365FE2867A5B}" type="slidenum">
              <a:rPr lang="fi-FI" altLang="fi-FI"/>
              <a:pPr algn="r" eaLnBrk="1" hangingPunct="1">
                <a:spcBef>
                  <a:spcPct val="0"/>
                </a:spcBef>
              </a:pPr>
              <a:t>24</a:t>
            </a:fld>
            <a:endParaRPr lang="fi-FI" altLang="fi-FI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dirty="0" err="1"/>
              <a:t>Utred</a:t>
            </a:r>
            <a:r>
              <a:rPr lang="fi-FI" altLang="fi-FI" dirty="0"/>
              <a:t> </a:t>
            </a:r>
            <a:r>
              <a:rPr lang="fi-FI" altLang="fi-FI" dirty="0" err="1"/>
              <a:t>vad</a:t>
            </a:r>
            <a:r>
              <a:rPr lang="fi-FI" altLang="fi-FI" dirty="0"/>
              <a:t> </a:t>
            </a:r>
            <a:r>
              <a:rPr lang="fi-FI" altLang="fi-FI" dirty="0" err="1"/>
              <a:t>efter-anmälning</a:t>
            </a:r>
            <a:r>
              <a:rPr lang="fi-FI" altLang="fi-FI" dirty="0"/>
              <a:t> </a:t>
            </a:r>
            <a:r>
              <a:rPr lang="fi-FI" altLang="fi-FI" dirty="0" err="1"/>
              <a:t>betyder</a:t>
            </a:r>
            <a:r>
              <a:rPr lang="fi-FI" altLang="fi-FI" dirty="0"/>
              <a:t> </a:t>
            </a:r>
            <a:r>
              <a:rPr lang="fi-FI" altLang="fi-FI" dirty="0" err="1"/>
              <a:t>och</a:t>
            </a:r>
            <a:r>
              <a:rPr lang="fi-FI" altLang="fi-FI" dirty="0"/>
              <a:t> </a:t>
            </a:r>
            <a:r>
              <a:rPr lang="fi-FI" altLang="fi-FI" dirty="0" err="1"/>
              <a:t>konsekvenser</a:t>
            </a:r>
            <a:r>
              <a:rPr lang="fi-FI" altLang="fi-FI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altLang="fi-FI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dirty="0"/>
              <a:t>TR I: </a:t>
            </a:r>
            <a:r>
              <a:rPr lang="fi-FI" dirty="0"/>
              <a:t>19. </a:t>
            </a:r>
            <a:r>
              <a:rPr lang="fi-FI" dirty="0" err="1"/>
              <a:t>och</a:t>
            </a:r>
            <a:r>
              <a:rPr lang="fi-FI" dirty="0"/>
              <a:t> 20.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altLang="fi-FI" dirty="0"/>
          </a:p>
          <a:p>
            <a:pPr>
              <a:spcBef>
                <a:spcPct val="0"/>
              </a:spcBef>
            </a:pPr>
            <a:r>
              <a:rPr lang="fi-FI" altLang="fi-FI" b="1" dirty="0"/>
              <a:t>DISKUSKUSSIONSUPPGIFT:</a:t>
            </a:r>
            <a:r>
              <a:rPr lang="fi-FI" altLang="fi-FI" dirty="0"/>
              <a:t> </a:t>
            </a:r>
            <a:r>
              <a:rPr lang="fi-FI" altLang="fi-FI" dirty="0" err="1"/>
              <a:t>bekanta</a:t>
            </a:r>
            <a:r>
              <a:rPr lang="fi-FI" altLang="fi-FI" dirty="0"/>
              <a:t> </a:t>
            </a:r>
            <a:r>
              <a:rPr lang="fi-FI" altLang="fi-FI" dirty="0" err="1"/>
              <a:t>er</a:t>
            </a:r>
            <a:r>
              <a:rPr lang="fi-FI" altLang="fi-FI" dirty="0"/>
              <a:t> </a:t>
            </a:r>
            <a:r>
              <a:rPr lang="fi-FI" altLang="fi-FI" dirty="0" err="1"/>
              <a:t>med</a:t>
            </a:r>
            <a:r>
              <a:rPr lang="fi-FI" altLang="fi-FI" dirty="0"/>
              <a:t> </a:t>
            </a:r>
            <a:r>
              <a:rPr lang="fi-FI" altLang="fi-FI" dirty="0" err="1"/>
              <a:t>tävlingspropositionerna</a:t>
            </a:r>
            <a:r>
              <a:rPr lang="fi-FI" altLang="fi-FI" dirty="0"/>
              <a:t>. </a:t>
            </a:r>
            <a:r>
              <a:rPr lang="fi-FI" altLang="fi-FI" b="1" dirty="0" err="1"/>
              <a:t>Framför</a:t>
            </a:r>
            <a:r>
              <a:rPr lang="fi-FI" altLang="fi-FI" b="1" dirty="0"/>
              <a:t> </a:t>
            </a:r>
            <a:r>
              <a:rPr lang="fi-FI" altLang="fi-FI" dirty="0" err="1"/>
              <a:t>till</a:t>
            </a:r>
            <a:r>
              <a:rPr lang="fi-FI" altLang="fi-FI" dirty="0"/>
              <a:t> </a:t>
            </a:r>
            <a:r>
              <a:rPr lang="fi-FI" altLang="fi-FI" dirty="0" err="1"/>
              <a:t>deltagarna</a:t>
            </a:r>
            <a:r>
              <a:rPr lang="fi-FI" altLang="fi-FI" dirty="0"/>
              <a:t> i </a:t>
            </a:r>
            <a:r>
              <a:rPr lang="fi-FI" altLang="fi-FI" dirty="0" err="1"/>
              <a:t>utbildningen</a:t>
            </a:r>
            <a:r>
              <a:rPr lang="fi-FI" altLang="fi-FI" dirty="0"/>
              <a:t> </a:t>
            </a:r>
            <a:r>
              <a:rPr lang="fi-FI" altLang="fi-FI" b="1" dirty="0" err="1"/>
              <a:t>frågor</a:t>
            </a:r>
            <a:r>
              <a:rPr lang="fi-FI" altLang="fi-FI" b="1" dirty="0"/>
              <a:t>,</a:t>
            </a:r>
            <a:r>
              <a:rPr lang="fi-FI" altLang="fi-FI" dirty="0"/>
              <a:t> </a:t>
            </a:r>
            <a:r>
              <a:rPr lang="fi-FI" altLang="fi-FI" dirty="0" err="1"/>
              <a:t>där</a:t>
            </a:r>
            <a:r>
              <a:rPr lang="fi-FI" altLang="fi-FI" dirty="0"/>
              <a:t> </a:t>
            </a:r>
            <a:r>
              <a:rPr lang="fi-FI" altLang="fi-FI" dirty="0" err="1"/>
              <a:t>rätta</a:t>
            </a:r>
            <a:r>
              <a:rPr lang="fi-FI" altLang="fi-FI" dirty="0"/>
              <a:t> </a:t>
            </a:r>
            <a:r>
              <a:rPr lang="fi-FI" altLang="fi-FI" dirty="0" err="1"/>
              <a:t>svaren</a:t>
            </a:r>
            <a:r>
              <a:rPr lang="fi-FI" altLang="fi-FI" dirty="0"/>
              <a:t> </a:t>
            </a:r>
            <a:r>
              <a:rPr lang="fi-FI" altLang="fi-FI" dirty="0" err="1"/>
              <a:t>finns</a:t>
            </a:r>
            <a:r>
              <a:rPr lang="fi-FI" altLang="fi-FI" dirty="0"/>
              <a:t> i </a:t>
            </a:r>
            <a:r>
              <a:rPr lang="fi-FI" altLang="fi-FI" dirty="0" err="1"/>
              <a:t>tävlingspropositionen</a:t>
            </a:r>
            <a:r>
              <a:rPr lang="fi-FI" altLang="fi-FI" dirty="0"/>
              <a:t>.  </a:t>
            </a:r>
          </a:p>
          <a:p>
            <a:pPr>
              <a:spcBef>
                <a:spcPct val="0"/>
              </a:spcBef>
            </a:pPr>
            <a:endParaRPr lang="fi-FI" altLang="fi-FI" dirty="0"/>
          </a:p>
          <a:p>
            <a:pPr>
              <a:spcBef>
                <a:spcPct val="0"/>
              </a:spcBef>
            </a:pPr>
            <a:endParaRPr lang="fi-FI" altLang="fi-FI" dirty="0"/>
          </a:p>
          <a:p>
            <a:pPr eaLnBrk="1" hangingPunct="1"/>
            <a:r>
              <a:rPr lang="fi-FI" altLang="fi-FI" dirty="0"/>
              <a:t>TR I</a:t>
            </a:r>
          </a:p>
          <a:p>
            <a:pPr eaLnBrk="1" hangingPunct="1"/>
            <a:r>
              <a:rPr lang="fi-FI" altLang="fi-FI" dirty="0"/>
              <a:t>19. Ilmoittautuminen, lähtöjärjestys ja KIPA</a:t>
            </a:r>
          </a:p>
          <a:p>
            <a:pPr eaLnBrk="1" hangingPunct="1"/>
            <a:r>
              <a:rPr lang="fi-FI" altLang="fi-FI" dirty="0" err="1"/>
              <a:t>Anmälan</a:t>
            </a:r>
            <a:r>
              <a:rPr lang="fi-FI" altLang="fi-FI" dirty="0"/>
              <a:t>, </a:t>
            </a:r>
            <a:r>
              <a:rPr lang="fi-FI" altLang="fi-FI" dirty="0" err="1"/>
              <a:t>startordning</a:t>
            </a:r>
            <a:r>
              <a:rPr lang="fi-FI" altLang="fi-FI" dirty="0"/>
              <a:t> </a:t>
            </a:r>
            <a:r>
              <a:rPr lang="fi-FI" altLang="fi-FI" dirty="0" err="1"/>
              <a:t>och</a:t>
            </a:r>
            <a:r>
              <a:rPr lang="fi-FI" altLang="fi-FI" dirty="0"/>
              <a:t> KIPA</a:t>
            </a:r>
          </a:p>
        </p:txBody>
      </p:sp>
    </p:spTree>
    <p:extLst>
      <p:ext uri="{BB962C8B-B14F-4D97-AF65-F5344CB8AC3E}">
        <p14:creationId xmlns:p14="http://schemas.microsoft.com/office/powerpoint/2010/main" val="1535164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77504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162497-9359-47C4-908B-93A7B7B610D4}" type="slidenum">
              <a:rPr lang="fi-FI" altLang="fi-FI"/>
              <a:pPr>
                <a:spcBef>
                  <a:spcPct val="0"/>
                </a:spcBef>
              </a:pPr>
              <a:t>26</a:t>
            </a:fld>
            <a:endParaRPr lang="fi-FI" altLang="fi-FI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998C6F-A882-4F84-841C-484CF1304159}" type="slidenum">
              <a:rPr lang="fi-FI" altLang="fi-FI"/>
              <a:pPr algn="r" eaLnBrk="1" hangingPunct="1">
                <a:spcBef>
                  <a:spcPct val="0"/>
                </a:spcBef>
              </a:pPr>
              <a:t>26</a:t>
            </a:fld>
            <a:endParaRPr lang="fi-FI" altLang="fi-FI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dirty="0" err="1"/>
              <a:t>Ifall</a:t>
            </a:r>
            <a:r>
              <a:rPr lang="fi-FI" altLang="fi-FI" dirty="0"/>
              <a:t> </a:t>
            </a:r>
            <a:r>
              <a:rPr lang="fi-FI" altLang="fi-FI" dirty="0" err="1"/>
              <a:t>det</a:t>
            </a:r>
            <a:r>
              <a:rPr lang="fi-FI" altLang="fi-FI" dirty="0"/>
              <a:t> </a:t>
            </a:r>
            <a:r>
              <a:rPr lang="fi-FI" altLang="fi-FI" dirty="0" err="1"/>
              <a:t>inte</a:t>
            </a:r>
            <a:r>
              <a:rPr lang="fi-FI" altLang="fi-FI" dirty="0"/>
              <a:t> </a:t>
            </a:r>
            <a:r>
              <a:rPr lang="fi-FI" altLang="fi-FI" dirty="0" err="1"/>
              <a:t>finns</a:t>
            </a:r>
            <a:r>
              <a:rPr lang="fi-FI" altLang="fi-FI" dirty="0"/>
              <a:t> </a:t>
            </a:r>
            <a:r>
              <a:rPr lang="fi-FI" altLang="fi-FI" dirty="0" err="1"/>
              <a:t>nätanslutning</a:t>
            </a:r>
            <a:r>
              <a:rPr lang="fi-FI" altLang="fi-FI" dirty="0"/>
              <a:t> </a:t>
            </a:r>
            <a:r>
              <a:rPr lang="fi-FI" altLang="fi-FI" dirty="0" err="1"/>
              <a:t>på</a:t>
            </a:r>
            <a:r>
              <a:rPr lang="fi-FI" altLang="fi-FI" dirty="0"/>
              <a:t> </a:t>
            </a:r>
            <a:r>
              <a:rPr lang="fi-FI" altLang="fi-FI" dirty="0" err="1"/>
              <a:t>utbildningsstället</a:t>
            </a:r>
            <a:r>
              <a:rPr lang="fi-FI" altLang="fi-FI" dirty="0"/>
              <a:t>, </a:t>
            </a:r>
            <a:r>
              <a:rPr lang="fi-FI" altLang="fi-FI" dirty="0" err="1"/>
              <a:t>ge</a:t>
            </a:r>
            <a:r>
              <a:rPr lang="fi-FI" altLang="fi-FI" dirty="0"/>
              <a:t>  </a:t>
            </a:r>
            <a:r>
              <a:rPr lang="fi-FI" altLang="fi-FI" dirty="0" err="1"/>
              <a:t>uppgiften</a:t>
            </a:r>
            <a:r>
              <a:rPr lang="fi-FI" altLang="fi-FI" dirty="0"/>
              <a:t> </a:t>
            </a:r>
            <a:r>
              <a:rPr lang="fi-FI" altLang="fi-FI" dirty="0" err="1"/>
              <a:t>som</a:t>
            </a:r>
            <a:r>
              <a:rPr lang="fi-FI" altLang="fi-FI" dirty="0"/>
              <a:t> </a:t>
            </a:r>
            <a:r>
              <a:rPr lang="fi-FI" altLang="fi-FI" dirty="0" err="1"/>
              <a:t>hemuppgift</a:t>
            </a:r>
            <a:r>
              <a:rPr lang="fi-FI" alt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0281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C0BA5B-C598-46EC-A00B-169D02A9EE4F}" type="slidenum">
              <a:rPr lang="fi-FI" altLang="fi-FI"/>
              <a:pPr>
                <a:spcBef>
                  <a:spcPct val="0"/>
                </a:spcBef>
              </a:pPr>
              <a:t>27</a:t>
            </a:fld>
            <a:endParaRPr lang="fi-FI" altLang="fi-FI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61D5CB-7E70-49D8-BB79-D3B26B12A9CB}" type="slidenum">
              <a:rPr lang="fi-FI" altLang="fi-FI"/>
              <a:pPr algn="r" eaLnBrk="1" hangingPunct="1">
                <a:spcBef>
                  <a:spcPct val="0"/>
                </a:spcBef>
              </a:pPr>
              <a:t>27</a:t>
            </a:fld>
            <a:endParaRPr lang="fi-FI" altLang="fi-FI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/>
            <a:endParaRPr lang="fi-FI" altLang="fi-FI" dirty="0"/>
          </a:p>
          <a:p>
            <a:pPr>
              <a:spcBef>
                <a:spcPct val="0"/>
              </a:spcBef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733745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4386BA-F864-4D50-A3AB-A40919E5D18F}" type="slidenum">
              <a:rPr lang="fi-FI" altLang="fi-FI"/>
              <a:pPr>
                <a:spcBef>
                  <a:spcPct val="0"/>
                </a:spcBef>
              </a:pPr>
              <a:t>28</a:t>
            </a:fld>
            <a:endParaRPr lang="fi-FI" altLang="fi-FI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B96AD3-0251-4D6F-B24C-266756BBDA82}" type="slidenum">
              <a:rPr lang="fi-FI" altLang="fi-FI"/>
              <a:pPr algn="r" eaLnBrk="1" hangingPunct="1">
                <a:spcBef>
                  <a:spcPct val="0"/>
                </a:spcBef>
              </a:pPr>
              <a:t>28</a:t>
            </a:fld>
            <a:endParaRPr lang="fi-FI" altLang="fi-FI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i="0" dirty="0" err="1"/>
              <a:t>Tävlingsarrangören</a:t>
            </a:r>
            <a:r>
              <a:rPr lang="fi-FI" altLang="fi-FI" i="0" dirty="0"/>
              <a:t> </a:t>
            </a:r>
            <a:r>
              <a:rPr lang="fi-FI" altLang="fi-FI" i="0" dirty="0" err="1"/>
              <a:t>kan</a:t>
            </a:r>
            <a:r>
              <a:rPr lang="fi-FI" altLang="fi-FI" i="0" dirty="0"/>
              <a:t> </a:t>
            </a:r>
            <a:r>
              <a:rPr lang="fi-FI" altLang="fi-FI" i="0" dirty="0" err="1"/>
              <a:t>t.ex</a:t>
            </a:r>
            <a:r>
              <a:rPr lang="fi-FI" altLang="fi-FI" i="0" dirty="0"/>
              <a:t>. </a:t>
            </a:r>
            <a:r>
              <a:rPr lang="fi-FI" altLang="fi-FI" i="0" dirty="0" err="1"/>
              <a:t>ge</a:t>
            </a:r>
            <a:r>
              <a:rPr lang="fi-FI" altLang="fi-FI" i="0" dirty="0"/>
              <a:t> </a:t>
            </a:r>
            <a:r>
              <a:rPr lang="fi-FI" altLang="fi-FI" i="0" dirty="0" err="1"/>
              <a:t>anvisning</a:t>
            </a:r>
            <a:r>
              <a:rPr lang="fi-FI" altLang="fi-FI" i="0" dirty="0"/>
              <a:t> </a:t>
            </a:r>
            <a:r>
              <a:rPr lang="fi-FI" altLang="fi-FI" i="0" dirty="0" err="1"/>
              <a:t>att</a:t>
            </a:r>
            <a:r>
              <a:rPr lang="fi-FI" altLang="fi-FI" i="0" dirty="0"/>
              <a:t> de 6 </a:t>
            </a:r>
            <a:r>
              <a:rPr lang="fi-FI" altLang="fi-FI" i="0" dirty="0" err="1"/>
              <a:t>bästa</a:t>
            </a:r>
            <a:r>
              <a:rPr lang="fi-FI" altLang="fi-FI" i="0" dirty="0"/>
              <a:t> </a:t>
            </a:r>
            <a:r>
              <a:rPr lang="fi-FI" altLang="fi-FI" i="0" dirty="0" err="1"/>
              <a:t>kommer</a:t>
            </a:r>
            <a:r>
              <a:rPr lang="fi-FI" altLang="fi-FI" i="0" dirty="0"/>
              <a:t>  </a:t>
            </a:r>
            <a:r>
              <a:rPr lang="fi-FI" altLang="fi-FI" i="0" dirty="0" err="1"/>
              <a:t>till</a:t>
            </a:r>
            <a:r>
              <a:rPr lang="fi-FI" altLang="fi-FI" i="0" dirty="0"/>
              <a:t> </a:t>
            </a:r>
            <a:r>
              <a:rPr lang="fi-FI" altLang="fi-FI" i="0" dirty="0" err="1"/>
              <a:t>prisutdelning</a:t>
            </a:r>
            <a:r>
              <a:rPr lang="fi-FI" altLang="fi-FI" i="0" dirty="0"/>
              <a:t> </a:t>
            </a:r>
            <a:r>
              <a:rPr lang="fi-FI" altLang="fi-FI" i="0" dirty="0" err="1"/>
              <a:t>med</a:t>
            </a:r>
            <a:r>
              <a:rPr lang="fi-FI" altLang="fi-FI" i="0" dirty="0"/>
              <a:t> </a:t>
            </a:r>
            <a:r>
              <a:rPr lang="fi-FI" altLang="fi-FI" i="0" dirty="0" err="1"/>
              <a:t>häst</a:t>
            </a:r>
            <a:r>
              <a:rPr lang="fi-FI" altLang="fi-FI" i="0" dirty="0"/>
              <a:t> </a:t>
            </a:r>
            <a:r>
              <a:rPr lang="fi-FI" altLang="fi-FI" i="0" dirty="0" err="1"/>
              <a:t>och</a:t>
            </a:r>
            <a:r>
              <a:rPr lang="fi-FI" altLang="fi-FI" i="0" dirty="0"/>
              <a:t> de </a:t>
            </a:r>
            <a:r>
              <a:rPr lang="fi-FI" altLang="fi-FI" i="0" dirty="0" err="1"/>
              <a:t>andra</a:t>
            </a:r>
            <a:r>
              <a:rPr lang="fi-FI" altLang="fi-FI" i="0" dirty="0"/>
              <a:t> </a:t>
            </a:r>
            <a:r>
              <a:rPr lang="fi-FI" altLang="fi-FI" i="0" dirty="0" err="1"/>
              <a:t>hämtar</a:t>
            </a:r>
            <a:r>
              <a:rPr lang="fi-FI" altLang="fi-FI" i="0" dirty="0"/>
              <a:t> </a:t>
            </a:r>
            <a:r>
              <a:rPr lang="fi-FI" altLang="fi-FI" i="0" dirty="0" err="1"/>
              <a:t>sina</a:t>
            </a:r>
            <a:r>
              <a:rPr lang="fi-FI" altLang="fi-FI" i="0" dirty="0"/>
              <a:t> </a:t>
            </a:r>
            <a:r>
              <a:rPr lang="fi-FI" altLang="fi-FI" i="0" dirty="0" err="1"/>
              <a:t>pris</a:t>
            </a:r>
            <a:r>
              <a:rPr lang="fi-FI" altLang="fi-FI" i="0" dirty="0"/>
              <a:t> </a:t>
            </a:r>
            <a:r>
              <a:rPr lang="fi-FI" altLang="fi-FI" i="0" dirty="0" err="1"/>
              <a:t>från</a:t>
            </a:r>
            <a:r>
              <a:rPr lang="fi-FI" altLang="fi-FI" i="0" dirty="0"/>
              <a:t> </a:t>
            </a:r>
            <a:r>
              <a:rPr lang="fi-FI" altLang="fi-FI" i="0" dirty="0" err="1"/>
              <a:t>kansliet</a:t>
            </a:r>
            <a:r>
              <a:rPr lang="fi-FI" altLang="fi-FI" i="0" dirty="0"/>
              <a:t>.</a:t>
            </a:r>
          </a:p>
          <a:p>
            <a:pPr>
              <a:spcBef>
                <a:spcPct val="0"/>
              </a:spcBef>
            </a:pPr>
            <a:endParaRPr lang="fi-FI" altLang="fi-FI" i="1" dirty="0"/>
          </a:p>
          <a:p>
            <a:pPr>
              <a:spcBef>
                <a:spcPct val="0"/>
              </a:spcBef>
            </a:pPr>
            <a:r>
              <a:rPr lang="fi-FI" altLang="fi-FI" i="1" dirty="0"/>
              <a:t>TR I </a:t>
            </a:r>
          </a:p>
          <a:p>
            <a:pPr>
              <a:spcBef>
                <a:spcPct val="0"/>
              </a:spcBef>
            </a:pPr>
            <a:r>
              <a:rPr lang="fi-FI" altLang="fi-FI" i="1" dirty="0"/>
              <a:t>25 Sijoitukset ja palkinnot</a:t>
            </a:r>
          </a:p>
          <a:p>
            <a:pPr eaLnBrk="1" hangingPunct="1"/>
            <a:r>
              <a:rPr lang="fi-FI" altLang="fi-FI" i="1" dirty="0" err="1"/>
              <a:t>Placeringar</a:t>
            </a:r>
            <a:r>
              <a:rPr lang="fi-FI" altLang="fi-FI" i="1" dirty="0"/>
              <a:t> </a:t>
            </a:r>
            <a:r>
              <a:rPr lang="fi-FI" altLang="fi-FI" i="1" dirty="0" err="1"/>
              <a:t>och</a:t>
            </a:r>
            <a:r>
              <a:rPr lang="fi-FI" altLang="fi-FI" i="1" dirty="0"/>
              <a:t> </a:t>
            </a:r>
            <a:r>
              <a:rPr lang="fi-FI" altLang="fi-FI" i="1" dirty="0" err="1"/>
              <a:t>pris</a:t>
            </a:r>
            <a:endParaRPr lang="fi-FI" altLang="fi-FI" i="1" dirty="0"/>
          </a:p>
        </p:txBody>
      </p:sp>
    </p:spTree>
    <p:extLst>
      <p:ext uri="{BB962C8B-B14F-4D97-AF65-F5344CB8AC3E}">
        <p14:creationId xmlns:p14="http://schemas.microsoft.com/office/powerpoint/2010/main" val="3873965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4246E9-C582-4A77-B991-F357C044B598}" type="slidenum">
              <a:rPr lang="fi-FI" altLang="fi-FI"/>
              <a:pPr>
                <a:spcBef>
                  <a:spcPct val="0"/>
                </a:spcBef>
              </a:pPr>
              <a:t>29</a:t>
            </a:fld>
            <a:endParaRPr lang="fi-FI" altLang="fi-FI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4D1A0C5-A601-4281-B204-40A959FA623E}" type="slidenum">
              <a:rPr lang="fi-FI" altLang="fi-FI"/>
              <a:pPr algn="r" eaLnBrk="1" hangingPunct="1">
                <a:spcBef>
                  <a:spcPct val="0"/>
                </a:spcBef>
              </a:pPr>
              <a:t>29</a:t>
            </a:fld>
            <a:endParaRPr lang="fi-FI" altLang="fi-FI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dirty="0" err="1"/>
              <a:t>Råd</a:t>
            </a:r>
            <a:r>
              <a:rPr lang="fi-FI" altLang="fi-FI" dirty="0"/>
              <a:t> ges </a:t>
            </a:r>
            <a:r>
              <a:rPr lang="fi-FI" altLang="fi-FI" dirty="0" err="1"/>
              <a:t>på</a:t>
            </a:r>
            <a:r>
              <a:rPr lang="fi-FI" altLang="fi-FI" dirty="0"/>
              <a:t> </a:t>
            </a:r>
            <a:r>
              <a:rPr lang="fi-FI" altLang="fi-FI" dirty="0" err="1"/>
              <a:t>tävlingsplatsen</a:t>
            </a:r>
            <a:r>
              <a:rPr lang="fi-FI" altLang="fi-FI" dirty="0"/>
              <a:t> av </a:t>
            </a:r>
            <a:r>
              <a:rPr lang="fi-FI" altLang="fi-FI" dirty="0" err="1"/>
              <a:t>funktionärer</a:t>
            </a:r>
            <a:r>
              <a:rPr lang="fi-FI" altLang="fi-FI" dirty="0"/>
              <a:t> </a:t>
            </a:r>
            <a:r>
              <a:rPr lang="fi-FI" altLang="fi-FI" dirty="0" err="1"/>
              <a:t>som</a:t>
            </a:r>
            <a:r>
              <a:rPr lang="fi-FI" altLang="fi-FI" dirty="0"/>
              <a:t> </a:t>
            </a:r>
            <a:r>
              <a:rPr lang="fi-FI" altLang="fi-FI" dirty="0" err="1"/>
              <a:t>kan</a:t>
            </a:r>
            <a:r>
              <a:rPr lang="fi-FI" altLang="fi-FI" dirty="0"/>
              <a:t> vara </a:t>
            </a:r>
            <a:r>
              <a:rPr lang="fi-FI" altLang="fi-FI" dirty="0" err="1"/>
              <a:t>bl.a</a:t>
            </a:r>
            <a:r>
              <a:rPr lang="fi-FI" altLang="fi-FI" dirty="0"/>
              <a:t> </a:t>
            </a:r>
            <a:r>
              <a:rPr lang="fi-FI" altLang="fi-FI" dirty="0" err="1"/>
              <a:t>domare</a:t>
            </a:r>
            <a:r>
              <a:rPr lang="fi-FI" altLang="fi-FI" dirty="0"/>
              <a:t>, </a:t>
            </a:r>
            <a:r>
              <a:rPr lang="fi-FI" altLang="fi-FI" dirty="0" err="1"/>
              <a:t>framridningens</a:t>
            </a:r>
            <a:r>
              <a:rPr lang="fi-FI" altLang="fi-FI" dirty="0"/>
              <a:t> </a:t>
            </a:r>
            <a:r>
              <a:rPr lang="fi-FI" altLang="fi-FI" dirty="0" err="1"/>
              <a:t>övervakare</a:t>
            </a:r>
            <a:r>
              <a:rPr lang="fi-FI" altLang="fi-FI" dirty="0"/>
              <a:t>, </a:t>
            </a:r>
            <a:r>
              <a:rPr lang="fi-FI" altLang="fi-FI" dirty="0" err="1"/>
              <a:t>parkeringsvakter</a:t>
            </a:r>
            <a:r>
              <a:rPr lang="fi-FI" altLang="fi-FI" dirty="0"/>
              <a:t>, </a:t>
            </a:r>
            <a:r>
              <a:rPr lang="fi-FI" altLang="fi-FI" dirty="0" err="1"/>
              <a:t>stewarder</a:t>
            </a:r>
            <a:r>
              <a:rPr lang="fi-FI" altLang="fi-FI" dirty="0"/>
              <a:t> mm.</a:t>
            </a:r>
          </a:p>
          <a:p>
            <a:pPr>
              <a:spcBef>
                <a:spcPct val="0"/>
              </a:spcBef>
            </a:pPr>
            <a:endParaRPr lang="fi-FI" altLang="fi-FI" b="1" dirty="0"/>
          </a:p>
          <a:p>
            <a:pPr>
              <a:spcBef>
                <a:spcPct val="0"/>
              </a:spcBef>
            </a:pPr>
            <a:r>
              <a:rPr lang="fi-FI" altLang="fi-FI" b="1" dirty="0"/>
              <a:t>DISKUSSIONSUPPGIFT:</a:t>
            </a:r>
            <a:r>
              <a:rPr lang="fi-FI" altLang="fi-FI" dirty="0"/>
              <a:t> </a:t>
            </a:r>
            <a:r>
              <a:rPr lang="fi-FI" altLang="fi-FI" dirty="0" err="1"/>
              <a:t>diskutera</a:t>
            </a:r>
            <a:r>
              <a:rPr lang="fi-FI" altLang="fi-FI" dirty="0"/>
              <a:t> </a:t>
            </a:r>
            <a:r>
              <a:rPr lang="fi-FI" altLang="fi-FI" dirty="0" err="1"/>
              <a:t>hur</a:t>
            </a:r>
            <a:r>
              <a:rPr lang="fi-FI" altLang="fi-FI" dirty="0"/>
              <a:t> </a:t>
            </a:r>
            <a:r>
              <a:rPr lang="fi-FI" altLang="fi-FI" dirty="0" err="1"/>
              <a:t>det</a:t>
            </a:r>
            <a:r>
              <a:rPr lang="fi-FI" altLang="fi-FI" dirty="0"/>
              <a:t> </a:t>
            </a:r>
            <a:r>
              <a:rPr lang="fi-FI" altLang="fi-FI" dirty="0" err="1"/>
              <a:t>går</a:t>
            </a:r>
            <a:r>
              <a:rPr lang="fi-FI" altLang="fi-FI" dirty="0"/>
              <a:t> </a:t>
            </a:r>
            <a:r>
              <a:rPr lang="fi-FI" altLang="fi-FI" dirty="0" err="1"/>
              <a:t>smidigt</a:t>
            </a:r>
            <a:r>
              <a:rPr lang="fi-FI" altLang="fi-FI" dirty="0"/>
              <a:t> </a:t>
            </a:r>
            <a:r>
              <a:rPr lang="fi-FI" altLang="fi-FI" dirty="0" err="1"/>
              <a:t>på</a:t>
            </a:r>
            <a:r>
              <a:rPr lang="fi-FI" altLang="fi-FI" dirty="0"/>
              <a:t> </a:t>
            </a:r>
            <a:r>
              <a:rPr lang="fi-FI" altLang="fi-FI" dirty="0" err="1"/>
              <a:t>tävlingsplats</a:t>
            </a:r>
            <a:r>
              <a:rPr lang="fi-FI" altLang="fi-FI" dirty="0"/>
              <a:t> (</a:t>
            </a:r>
            <a:r>
              <a:rPr lang="fi-FI" altLang="fi-FI" dirty="0" err="1"/>
              <a:t>t.ex</a:t>
            </a:r>
            <a:r>
              <a:rPr lang="fi-FI" altLang="fi-FI" dirty="0"/>
              <a:t>. </a:t>
            </a:r>
            <a:r>
              <a:rPr lang="fi-FI" altLang="fi-FI" dirty="0" err="1"/>
              <a:t>vid</a:t>
            </a:r>
            <a:r>
              <a:rPr lang="fi-FI" altLang="fi-FI" dirty="0"/>
              <a:t> </a:t>
            </a:r>
            <a:r>
              <a:rPr lang="fi-FI" altLang="fi-FI" dirty="0" err="1"/>
              <a:t>prisutdelning</a:t>
            </a:r>
            <a:r>
              <a:rPr lang="fi-FI" altLang="fi-FI" dirty="0"/>
              <a:t>).</a:t>
            </a:r>
          </a:p>
          <a:p>
            <a:pPr>
              <a:spcBef>
                <a:spcPct val="0"/>
              </a:spcBef>
            </a:pPr>
            <a:endParaRPr lang="fi-FI" altLang="fi-FI" dirty="0"/>
          </a:p>
          <a:p>
            <a:pPr>
              <a:spcBef>
                <a:spcPct val="0"/>
              </a:spcBef>
            </a:pPr>
            <a:r>
              <a:rPr lang="fi-FI" altLang="fi-FI" dirty="0" err="1"/>
              <a:t>Vad</a:t>
            </a:r>
            <a:r>
              <a:rPr lang="fi-FI" altLang="fi-FI" dirty="0"/>
              <a:t> </a:t>
            </a:r>
            <a:r>
              <a:rPr lang="fi-FI" altLang="fi-FI" dirty="0" err="1"/>
              <a:t>betyder</a:t>
            </a:r>
            <a:r>
              <a:rPr lang="fi-FI" altLang="fi-FI" dirty="0"/>
              <a:t> </a:t>
            </a:r>
            <a:r>
              <a:rPr lang="fi-FI" altLang="fi-FI" dirty="0" err="1"/>
              <a:t>rejält</a:t>
            </a:r>
            <a:r>
              <a:rPr lang="fi-FI" altLang="fi-FI" dirty="0"/>
              <a:t> </a:t>
            </a:r>
            <a:r>
              <a:rPr lang="fi-FI" altLang="fi-FI" dirty="0" err="1"/>
              <a:t>spel</a:t>
            </a:r>
            <a:r>
              <a:rPr lang="fi-FI" altLang="fi-FI" dirty="0"/>
              <a:t> </a:t>
            </a:r>
            <a:r>
              <a:rPr lang="fi-FI" altLang="fi-FI" dirty="0" err="1"/>
              <a:t>egentligen?Reilu</a:t>
            </a:r>
            <a:r>
              <a:rPr lang="fi-FI" altLang="fi-FI" dirty="0"/>
              <a:t> Peli)</a:t>
            </a:r>
            <a:r>
              <a:rPr lang="fi-FI" altLang="fi-FI" baseline="0" dirty="0"/>
              <a:t> </a:t>
            </a:r>
            <a:r>
              <a:rPr lang="fi-FI" altLang="fi-FI" baseline="0" dirty="0" err="1"/>
              <a:t>Hur</a:t>
            </a:r>
            <a:r>
              <a:rPr lang="fi-FI" altLang="fi-FI" baseline="0" dirty="0"/>
              <a:t> </a:t>
            </a:r>
            <a:r>
              <a:rPr lang="fi-FI" altLang="fi-FI" baseline="0" dirty="0" err="1"/>
              <a:t>kan</a:t>
            </a:r>
            <a:r>
              <a:rPr lang="fi-FI" altLang="fi-FI" baseline="0" dirty="0"/>
              <a:t> </a:t>
            </a:r>
            <a:r>
              <a:rPr lang="fi-FI" altLang="fi-FI" baseline="0" dirty="0" err="1"/>
              <a:t>man</a:t>
            </a:r>
            <a:r>
              <a:rPr lang="fi-FI" altLang="fi-FI" baseline="0" dirty="0"/>
              <a:t> </a:t>
            </a:r>
            <a:r>
              <a:rPr lang="fi-FI" altLang="fi-FI" baseline="0" dirty="0" err="1"/>
              <a:t>som</a:t>
            </a:r>
            <a:r>
              <a:rPr lang="fi-FI" altLang="fi-FI" baseline="0" dirty="0"/>
              <a:t> </a:t>
            </a:r>
            <a:r>
              <a:rPr lang="fi-FI" altLang="fi-FI" baseline="0" dirty="0" err="1"/>
              <a:t>enskild</a:t>
            </a:r>
            <a:r>
              <a:rPr lang="fi-FI" altLang="fi-FI" baseline="0" dirty="0"/>
              <a:t> person </a:t>
            </a:r>
            <a:r>
              <a:rPr lang="fi-FI" altLang="fi-FI" baseline="0" dirty="0" err="1"/>
              <a:t>främja</a:t>
            </a:r>
            <a:r>
              <a:rPr lang="fi-FI" altLang="fi-FI" baseline="0" dirty="0"/>
              <a:t> </a:t>
            </a:r>
            <a:r>
              <a:rPr lang="fi-FI" altLang="fi-FI" baseline="0" dirty="0" err="1"/>
              <a:t>rejält</a:t>
            </a:r>
            <a:r>
              <a:rPr lang="fi-FI" altLang="fi-FI" baseline="0" dirty="0"/>
              <a:t> </a:t>
            </a:r>
            <a:r>
              <a:rPr lang="fi-FI" altLang="fi-FI" baseline="0" dirty="0" err="1"/>
              <a:t>spel</a:t>
            </a:r>
            <a:r>
              <a:rPr lang="fi-FI" altLang="fi-FI" baseline="0" dirty="0"/>
              <a:t> i </a:t>
            </a:r>
            <a:r>
              <a:rPr lang="fi-FI" altLang="fi-FI" baseline="0" dirty="0" err="1"/>
              <a:t>tävlingen</a:t>
            </a:r>
            <a:r>
              <a:rPr lang="fi-FI" altLang="fi-FI" baseline="0" dirty="0"/>
              <a:t>?</a:t>
            </a:r>
          </a:p>
          <a:p>
            <a:pPr>
              <a:spcBef>
                <a:spcPct val="0"/>
              </a:spcBef>
            </a:pPr>
            <a:endParaRPr lang="fi-FI" altLang="fi-FI" i="1" baseline="0" dirty="0"/>
          </a:p>
          <a:p>
            <a:pPr>
              <a:spcBef>
                <a:spcPct val="0"/>
              </a:spcBef>
            </a:pPr>
            <a:r>
              <a:rPr lang="fi-FI" altLang="fi-FI" i="1" baseline="0" dirty="0"/>
              <a:t>TR I </a:t>
            </a:r>
            <a:r>
              <a:rPr lang="fi-FI" altLang="fi-FI" i="1" baseline="0" dirty="0" err="1"/>
              <a:t>bilaga</a:t>
            </a:r>
            <a:r>
              <a:rPr lang="fi-FI" altLang="fi-FI" i="1" baseline="0" dirty="0"/>
              <a:t> 7</a:t>
            </a:r>
            <a:endParaRPr lang="fi-FI" altLang="fi-FI" i="1" dirty="0"/>
          </a:p>
          <a:p>
            <a:pPr eaLnBrk="1" hangingPunct="1"/>
            <a:endParaRPr lang="fi-FI" altLang="fi-FI" dirty="0"/>
          </a:p>
          <a:p>
            <a:pPr>
              <a:spcBef>
                <a:spcPct val="0"/>
              </a:spcBef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514288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F08B3F-3A00-4D1B-BF2C-34ED335BCA6C}" type="slidenum">
              <a:rPr lang="fi-FI" altLang="fi-FI"/>
              <a:pPr>
                <a:spcBef>
                  <a:spcPct val="0"/>
                </a:spcBef>
              </a:pPr>
              <a:t>3</a:t>
            </a:fld>
            <a:endParaRPr lang="fi-FI" altLang="fi-FI"/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D02C7B-72BB-4088-94F5-C4FB5B6AB883}" type="slidenum">
              <a:rPr lang="fi-FI" altLang="fi-FI"/>
              <a:pPr algn="r" eaLnBrk="1" hangingPunct="1">
                <a:spcBef>
                  <a:spcPct val="0"/>
                </a:spcBef>
              </a:pPr>
              <a:t>3</a:t>
            </a:fld>
            <a:endParaRPr lang="fi-FI" altLang="fi-FI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/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1136358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1704AE-9470-428F-9915-3CE9D71D9DD0}" type="slidenum">
              <a:rPr lang="fi-FI" altLang="fi-FI"/>
              <a:pPr>
                <a:spcBef>
                  <a:spcPct val="0"/>
                </a:spcBef>
              </a:pPr>
              <a:t>30</a:t>
            </a:fld>
            <a:endParaRPr lang="fi-FI" altLang="fi-FI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51C876-3955-4852-8681-22F9764BC0F1}" type="slidenum">
              <a:rPr lang="fi-FI" altLang="fi-FI"/>
              <a:pPr algn="r" eaLnBrk="1" hangingPunct="1">
                <a:spcBef>
                  <a:spcPct val="0"/>
                </a:spcBef>
              </a:pPr>
              <a:t>30</a:t>
            </a:fld>
            <a:endParaRPr lang="fi-FI" altLang="fi-FI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b="1" i="1" dirty="0"/>
              <a:t>DISKUSSIONSUPPGIFT:</a:t>
            </a:r>
            <a:r>
              <a:rPr lang="fi-FI" altLang="fi-FI" i="1" baseline="0" dirty="0"/>
              <a:t> </a:t>
            </a:r>
            <a:r>
              <a:rPr lang="fi-FI" altLang="fi-FI" i="1" dirty="0"/>
              <a:t>DOMAREN KALLAR EN RYTTARE TILL TORNET. VAD HÄNDER DÄR? </a:t>
            </a:r>
            <a:r>
              <a:rPr lang="fi-FI" altLang="fi-FI" i="1" dirty="0" err="1"/>
              <a:t>Över</a:t>
            </a:r>
            <a:r>
              <a:rPr lang="fi-FI" altLang="fi-FI" i="1" dirty="0"/>
              <a:t> </a:t>
            </a:r>
            <a:r>
              <a:rPr lang="fi-FI" altLang="fi-FI" i="1" dirty="0" err="1"/>
              <a:t>vad</a:t>
            </a:r>
            <a:r>
              <a:rPr lang="fi-FI" altLang="fi-FI" i="1" dirty="0"/>
              <a:t> </a:t>
            </a:r>
            <a:r>
              <a:rPr lang="fi-FI" altLang="fi-FI" i="1" dirty="0" err="1"/>
              <a:t>kan</a:t>
            </a:r>
            <a:r>
              <a:rPr lang="fi-FI" altLang="fi-FI" i="1" dirty="0"/>
              <a:t> en </a:t>
            </a:r>
            <a:r>
              <a:rPr lang="fi-FI" altLang="fi-FI" i="1" dirty="0" err="1"/>
              <a:t>protest</a:t>
            </a:r>
            <a:r>
              <a:rPr lang="fi-FI" altLang="fi-FI" i="1" dirty="0"/>
              <a:t>/</a:t>
            </a:r>
            <a:r>
              <a:rPr lang="fi-FI" altLang="fi-FI" i="1" dirty="0" err="1"/>
              <a:t>begäran</a:t>
            </a:r>
            <a:r>
              <a:rPr lang="fi-FI" altLang="fi-FI" i="1" dirty="0"/>
              <a:t> </a:t>
            </a:r>
            <a:r>
              <a:rPr lang="fi-FI" altLang="fi-FI" i="1" dirty="0" err="1"/>
              <a:t>om</a:t>
            </a:r>
            <a:r>
              <a:rPr lang="fi-FI" altLang="fi-FI" i="1" dirty="0"/>
              <a:t> </a:t>
            </a:r>
            <a:r>
              <a:rPr lang="fi-FI" altLang="fi-FI" i="1" dirty="0" err="1"/>
              <a:t>rättelse</a:t>
            </a:r>
            <a:r>
              <a:rPr lang="fi-FI" altLang="fi-FI" i="1" dirty="0"/>
              <a:t> </a:t>
            </a:r>
            <a:r>
              <a:rPr lang="fi-FI" altLang="fi-FI" i="1" dirty="0" err="1"/>
              <a:t>göras</a:t>
            </a:r>
            <a:r>
              <a:rPr lang="fi-FI" altLang="fi-FI" i="1" dirty="0"/>
              <a:t>?</a:t>
            </a:r>
            <a:endParaRPr lang="fi-FI" altLang="fi-FI" i="1" baseline="0" dirty="0"/>
          </a:p>
          <a:p>
            <a:pPr>
              <a:spcBef>
                <a:spcPct val="0"/>
              </a:spcBef>
            </a:pPr>
            <a:endParaRPr lang="fi-FI" altLang="fi-FI" i="1" baseline="0" dirty="0"/>
          </a:p>
          <a:p>
            <a:pPr>
              <a:spcBef>
                <a:spcPct val="0"/>
              </a:spcBef>
            </a:pPr>
            <a:r>
              <a:rPr lang="fi-FI" altLang="fi-FI" i="1" dirty="0"/>
              <a:t>TR I Del IX Oikeusturva ja –kurinpitosäännöt</a:t>
            </a:r>
          </a:p>
          <a:p>
            <a:pPr>
              <a:spcBef>
                <a:spcPct val="0"/>
              </a:spcBef>
            </a:pPr>
            <a:r>
              <a:rPr lang="fi-FI" altLang="fi-FI" i="1" dirty="0" err="1"/>
              <a:t>Rättsskydd</a:t>
            </a:r>
            <a:r>
              <a:rPr lang="fi-FI" altLang="fi-FI" i="1" dirty="0"/>
              <a:t>- </a:t>
            </a:r>
            <a:r>
              <a:rPr lang="fi-FI" altLang="fi-FI" i="1" dirty="0" err="1"/>
              <a:t>och</a:t>
            </a:r>
            <a:r>
              <a:rPr lang="fi-FI" altLang="fi-FI" i="1" dirty="0"/>
              <a:t> </a:t>
            </a:r>
            <a:r>
              <a:rPr lang="fi-FI" altLang="fi-FI" i="1" dirty="0" err="1"/>
              <a:t>diciplinregler</a:t>
            </a:r>
            <a:endParaRPr lang="fi-FI" altLang="fi-FI" i="1" dirty="0"/>
          </a:p>
        </p:txBody>
      </p:sp>
    </p:spTree>
    <p:extLst>
      <p:ext uri="{BB962C8B-B14F-4D97-AF65-F5344CB8AC3E}">
        <p14:creationId xmlns:p14="http://schemas.microsoft.com/office/powerpoint/2010/main" val="37390194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1AD8E7-830E-491B-A617-809B83ED6625}" type="slidenum">
              <a:rPr lang="fi-FI" altLang="fi-FI"/>
              <a:pPr>
                <a:spcBef>
                  <a:spcPct val="0"/>
                </a:spcBef>
              </a:pPr>
              <a:t>31</a:t>
            </a:fld>
            <a:endParaRPr lang="fi-FI" altLang="fi-FI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01681F-3B0C-4276-8366-18BA4E8425EE}" type="slidenum">
              <a:rPr lang="fi-FI" altLang="fi-FI"/>
              <a:pPr algn="r" eaLnBrk="1" hangingPunct="1">
                <a:spcBef>
                  <a:spcPct val="0"/>
                </a:spcBef>
              </a:pPr>
              <a:t>31</a:t>
            </a:fld>
            <a:endParaRPr lang="fi-FI" altLang="fi-FI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b="1" dirty="0"/>
              <a:t>DISKUSSIONSUPPGIFT:</a:t>
            </a:r>
            <a:r>
              <a:rPr lang="fi-FI" altLang="fi-FI" dirty="0"/>
              <a:t>  </a:t>
            </a:r>
          </a:p>
          <a:p>
            <a:pPr>
              <a:spcBef>
                <a:spcPct val="0"/>
              </a:spcBef>
            </a:pPr>
            <a:r>
              <a:rPr lang="fi-FI" altLang="fi-FI" dirty="0" err="1"/>
              <a:t>Fundera</a:t>
            </a:r>
            <a:r>
              <a:rPr lang="fi-FI" altLang="fi-FI" dirty="0"/>
              <a:t> </a:t>
            </a:r>
            <a:r>
              <a:rPr lang="fi-FI" altLang="fi-FI" dirty="0" err="1"/>
              <a:t>tillsammans</a:t>
            </a:r>
            <a:r>
              <a:rPr lang="fi-FI" altLang="fi-FI" dirty="0"/>
              <a:t> </a:t>
            </a:r>
            <a:r>
              <a:rPr lang="fi-FI" altLang="fi-FI" dirty="0" err="1"/>
              <a:t>vad</a:t>
            </a:r>
            <a:r>
              <a:rPr lang="fi-FI" altLang="fi-FI" dirty="0"/>
              <a:t> </a:t>
            </a:r>
            <a:r>
              <a:rPr lang="fi-FI" altLang="fi-FI" dirty="0" err="1"/>
              <a:t>som</a:t>
            </a:r>
            <a:r>
              <a:rPr lang="fi-FI" altLang="fi-FI" dirty="0"/>
              <a:t> </a:t>
            </a:r>
            <a:r>
              <a:rPr lang="fi-FI" altLang="fi-FI" dirty="0" err="1"/>
              <a:t>räknas</a:t>
            </a:r>
            <a:r>
              <a:rPr lang="fi-FI" altLang="fi-FI" dirty="0"/>
              <a:t> </a:t>
            </a:r>
            <a:r>
              <a:rPr lang="fi-FI" altLang="fi-FI" dirty="0" err="1"/>
              <a:t>som</a:t>
            </a:r>
            <a:r>
              <a:rPr lang="fi-FI" altLang="fi-FI" dirty="0"/>
              <a:t> </a:t>
            </a:r>
            <a:r>
              <a:rPr lang="fi-FI" altLang="fi-FI" dirty="0" err="1"/>
              <a:t>olämplig</a:t>
            </a:r>
            <a:r>
              <a:rPr lang="fi-FI" altLang="fi-FI" dirty="0"/>
              <a:t> </a:t>
            </a:r>
            <a:r>
              <a:rPr lang="fi-FI" altLang="fi-FI" dirty="0" err="1"/>
              <a:t>behandling</a:t>
            </a:r>
            <a:r>
              <a:rPr lang="fi-FI" altLang="fi-FI" dirty="0"/>
              <a:t> </a:t>
            </a:r>
            <a:r>
              <a:rPr lang="fi-FI" altLang="fi-FI" dirty="0" err="1"/>
              <a:t>enligt</a:t>
            </a:r>
            <a:r>
              <a:rPr lang="fi-FI" altLang="fi-FI" dirty="0"/>
              <a:t> </a:t>
            </a:r>
            <a:r>
              <a:rPr lang="fi-FI" altLang="fi-FI" dirty="0" err="1"/>
              <a:t>tävlingsreglerna</a:t>
            </a:r>
            <a:r>
              <a:rPr lang="fi-FI" altLang="fi-FI" dirty="0"/>
              <a:t> (</a:t>
            </a:r>
            <a:r>
              <a:rPr lang="fi-FI" altLang="fi-FI" dirty="0" err="1"/>
              <a:t>bla</a:t>
            </a:r>
            <a:r>
              <a:rPr lang="fi-FI" altLang="fi-FI" dirty="0"/>
              <a:t>. </a:t>
            </a:r>
            <a:r>
              <a:rPr lang="fi-FI" altLang="fi-FI" dirty="0" err="1"/>
              <a:t>avsiktligt</a:t>
            </a:r>
            <a:r>
              <a:rPr lang="fi-FI" altLang="fi-FI" dirty="0"/>
              <a:t> </a:t>
            </a:r>
            <a:r>
              <a:rPr lang="fi-FI" altLang="fi-FI" dirty="0" err="1"/>
              <a:t>orsakande</a:t>
            </a:r>
            <a:r>
              <a:rPr lang="fi-FI" altLang="fi-FI" dirty="0"/>
              <a:t> av </a:t>
            </a:r>
            <a:r>
              <a:rPr lang="fi-FI" altLang="fi-FI" dirty="0" err="1"/>
              <a:t>smärta</a:t>
            </a:r>
            <a:r>
              <a:rPr lang="fi-FI" altLang="fi-FI" dirty="0"/>
              <a:t>, </a:t>
            </a:r>
            <a:r>
              <a:rPr lang="fi-FI" altLang="fi-FI" dirty="0" err="1"/>
              <a:t>användning</a:t>
            </a:r>
            <a:r>
              <a:rPr lang="fi-FI" altLang="fi-FI" dirty="0"/>
              <a:t> av </a:t>
            </a:r>
            <a:r>
              <a:rPr lang="fi-FI" altLang="fi-FI" dirty="0" err="1"/>
              <a:t>våld</a:t>
            </a:r>
            <a:r>
              <a:rPr lang="fi-FI" altLang="fi-FI" dirty="0"/>
              <a:t> </a:t>
            </a:r>
            <a:r>
              <a:rPr lang="fi-FI" altLang="fi-FI" dirty="0" err="1"/>
              <a:t>och</a:t>
            </a:r>
            <a:r>
              <a:rPr lang="fi-FI" altLang="fi-FI" dirty="0"/>
              <a:t> </a:t>
            </a:r>
            <a:r>
              <a:rPr lang="fi-FI" altLang="fi-FI" dirty="0" err="1"/>
              <a:t>försummelse</a:t>
            </a:r>
            <a:r>
              <a:rPr lang="fi-FI" altLang="fi-FI" dirty="0"/>
              <a:t> av </a:t>
            </a:r>
            <a:r>
              <a:rPr lang="fi-FI" altLang="fi-FI" dirty="0" err="1"/>
              <a:t>skötsel</a:t>
            </a:r>
            <a:r>
              <a:rPr lang="fi-FI" altLang="fi-FI" dirty="0"/>
              <a:t>, </a:t>
            </a:r>
            <a:r>
              <a:rPr lang="fi-FI" altLang="fi-FI" dirty="0" err="1"/>
              <a:t>orimlig</a:t>
            </a:r>
            <a:r>
              <a:rPr lang="fi-FI" altLang="fi-FI" dirty="0"/>
              <a:t> </a:t>
            </a:r>
            <a:r>
              <a:rPr lang="fi-FI" altLang="fi-FI" dirty="0" err="1"/>
              <a:t>användning</a:t>
            </a:r>
            <a:r>
              <a:rPr lang="fi-FI" altLang="fi-FI" dirty="0"/>
              <a:t> av </a:t>
            </a:r>
            <a:r>
              <a:rPr lang="fi-FI" altLang="fi-FI" dirty="0" err="1"/>
              <a:t>spö</a:t>
            </a:r>
            <a:r>
              <a:rPr lang="fi-FI" altLang="fi-FI" dirty="0"/>
              <a:t> </a:t>
            </a:r>
            <a:r>
              <a:rPr lang="fi-FI" altLang="fi-FI" dirty="0" err="1"/>
              <a:t>eller</a:t>
            </a:r>
            <a:r>
              <a:rPr lang="fi-FI" altLang="fi-FI" dirty="0"/>
              <a:t> annat </a:t>
            </a:r>
            <a:r>
              <a:rPr lang="fi-FI" altLang="fi-FI" dirty="0" err="1"/>
              <a:t>slåande</a:t>
            </a:r>
            <a:r>
              <a:rPr lang="fi-FI" altLang="fi-FI" dirty="0"/>
              <a:t>, </a:t>
            </a:r>
            <a:r>
              <a:rPr lang="fi-FI" altLang="fi-FI" dirty="0" err="1"/>
              <a:t>överdriven</a:t>
            </a:r>
            <a:r>
              <a:rPr lang="fi-FI" altLang="fi-FI" dirty="0"/>
              <a:t> </a:t>
            </a:r>
            <a:r>
              <a:rPr lang="fi-FI" altLang="fi-FI" dirty="0" err="1"/>
              <a:t>användning</a:t>
            </a:r>
            <a:r>
              <a:rPr lang="fi-FI" altLang="fi-FI" dirty="0"/>
              <a:t> av </a:t>
            </a:r>
            <a:r>
              <a:rPr lang="fi-FI" altLang="fi-FI" dirty="0" err="1"/>
              <a:t>sporrar</a:t>
            </a:r>
            <a:r>
              <a:rPr lang="fi-FI" altLang="fi-FI" dirty="0"/>
              <a:t> </a:t>
            </a:r>
            <a:r>
              <a:rPr lang="fi-FI" altLang="fi-FI" dirty="0" err="1"/>
              <a:t>och</a:t>
            </a:r>
            <a:r>
              <a:rPr lang="fi-FI" altLang="fi-FI" dirty="0"/>
              <a:t> </a:t>
            </a:r>
            <a:r>
              <a:rPr lang="fi-FI" altLang="fi-FI" dirty="0" err="1"/>
              <a:t>vader</a:t>
            </a:r>
            <a:r>
              <a:rPr lang="fi-FI" altLang="fi-FI" dirty="0"/>
              <a:t>, </a:t>
            </a:r>
            <a:r>
              <a:rPr lang="fi-FI" altLang="fi-FI" dirty="0" err="1"/>
              <a:t>att</a:t>
            </a:r>
            <a:r>
              <a:rPr lang="fi-FI" altLang="fi-FI" dirty="0"/>
              <a:t> </a:t>
            </a:r>
            <a:r>
              <a:rPr lang="fi-FI" altLang="fi-FI" dirty="0" err="1"/>
              <a:t>rycka</a:t>
            </a:r>
            <a:r>
              <a:rPr lang="fi-FI" altLang="fi-FI" dirty="0"/>
              <a:t> </a:t>
            </a:r>
            <a:r>
              <a:rPr lang="fi-FI" altLang="fi-FI" dirty="0" err="1"/>
              <a:t>hästen</a:t>
            </a:r>
            <a:r>
              <a:rPr lang="fi-FI" altLang="fi-FI" dirty="0"/>
              <a:t> i </a:t>
            </a:r>
            <a:r>
              <a:rPr lang="fi-FI" altLang="fi-FI" dirty="0" err="1"/>
              <a:t>munnen</a:t>
            </a:r>
            <a:r>
              <a:rPr lang="fi-FI" altLang="fi-FI" dirty="0"/>
              <a:t> </a:t>
            </a:r>
            <a:r>
              <a:rPr lang="fi-FI" altLang="fi-FI" dirty="0" err="1"/>
              <a:t>med</a:t>
            </a:r>
            <a:r>
              <a:rPr lang="fi-FI" altLang="fi-FI" dirty="0"/>
              <a:t> </a:t>
            </a:r>
            <a:r>
              <a:rPr lang="fi-FI" altLang="fi-FI" dirty="0" err="1"/>
              <a:t>bett</a:t>
            </a:r>
            <a:r>
              <a:rPr lang="fi-FI" altLang="fi-FI" dirty="0"/>
              <a:t>, </a:t>
            </a:r>
            <a:r>
              <a:rPr lang="fi-FI" altLang="fi-FI" dirty="0" err="1"/>
              <a:t>att</a:t>
            </a:r>
            <a:r>
              <a:rPr lang="fi-FI" altLang="fi-FI" dirty="0"/>
              <a:t> </a:t>
            </a:r>
            <a:r>
              <a:rPr lang="fi-FI" altLang="fi-FI" dirty="0" err="1"/>
              <a:t>rida</a:t>
            </a:r>
            <a:r>
              <a:rPr lang="fi-FI" altLang="fi-FI" dirty="0"/>
              <a:t> </a:t>
            </a:r>
            <a:r>
              <a:rPr lang="fi-FI" altLang="fi-FI" dirty="0" err="1"/>
              <a:t>på</a:t>
            </a:r>
            <a:r>
              <a:rPr lang="fi-FI" altLang="fi-FI" dirty="0"/>
              <a:t> en </a:t>
            </a:r>
            <a:r>
              <a:rPr lang="fi-FI" altLang="fi-FI" dirty="0" err="1"/>
              <a:t>trött</a:t>
            </a:r>
            <a:r>
              <a:rPr lang="fi-FI" altLang="fi-FI" dirty="0"/>
              <a:t> </a:t>
            </a:r>
            <a:r>
              <a:rPr lang="fi-FI" altLang="fi-FI" dirty="0" err="1"/>
              <a:t>eller</a:t>
            </a:r>
            <a:r>
              <a:rPr lang="fi-FI" altLang="fi-FI" dirty="0"/>
              <a:t> </a:t>
            </a:r>
            <a:r>
              <a:rPr lang="fi-FI" altLang="fi-FI" dirty="0" err="1"/>
              <a:t>sjuk</a:t>
            </a:r>
            <a:r>
              <a:rPr lang="fi-FI" altLang="fi-FI" dirty="0"/>
              <a:t> </a:t>
            </a:r>
            <a:r>
              <a:rPr lang="fi-FI" altLang="fi-FI" dirty="0" err="1"/>
              <a:t>häst</a:t>
            </a:r>
            <a:r>
              <a:rPr lang="fi-FI" altLang="fi-FI" dirty="0"/>
              <a:t>, </a:t>
            </a:r>
            <a:r>
              <a:rPr lang="fi-FI" altLang="fi-FI" dirty="0" err="1"/>
              <a:t>att</a:t>
            </a:r>
            <a:r>
              <a:rPr lang="fi-FI" altLang="fi-FI" dirty="0"/>
              <a:t> </a:t>
            </a:r>
            <a:r>
              <a:rPr lang="fi-FI" altLang="fi-FI" dirty="0" err="1"/>
              <a:t>lämna</a:t>
            </a:r>
            <a:r>
              <a:rPr lang="fi-FI" altLang="fi-FI" dirty="0"/>
              <a:t> </a:t>
            </a:r>
            <a:r>
              <a:rPr lang="fi-FI" altLang="fi-FI" dirty="0" err="1"/>
              <a:t>hästen</a:t>
            </a:r>
            <a:r>
              <a:rPr lang="fi-FI" altLang="fi-FI" dirty="0"/>
              <a:t> </a:t>
            </a:r>
            <a:r>
              <a:rPr lang="fi-FI" altLang="fi-FI" dirty="0" err="1"/>
              <a:t>utan</a:t>
            </a:r>
            <a:r>
              <a:rPr lang="fi-FI" altLang="fi-FI" dirty="0"/>
              <a:t> </a:t>
            </a:r>
            <a:r>
              <a:rPr lang="fi-FI" altLang="fi-FI" dirty="0" err="1"/>
              <a:t>mat</a:t>
            </a:r>
            <a:r>
              <a:rPr lang="fi-FI" altLang="fi-FI" dirty="0"/>
              <a:t>, </a:t>
            </a:r>
            <a:r>
              <a:rPr lang="fi-FI" altLang="fi-FI" dirty="0" err="1"/>
              <a:t>dryck</a:t>
            </a:r>
            <a:r>
              <a:rPr lang="fi-FI" altLang="fi-FI" dirty="0"/>
              <a:t> </a:t>
            </a:r>
            <a:r>
              <a:rPr lang="fi-FI" altLang="fi-FI" dirty="0" err="1"/>
              <a:t>eller</a:t>
            </a:r>
            <a:r>
              <a:rPr lang="fi-FI" altLang="fi-FI" dirty="0"/>
              <a:t> </a:t>
            </a:r>
            <a:r>
              <a:rPr lang="fi-FI" altLang="fi-FI" dirty="0" err="1"/>
              <a:t>motion</a:t>
            </a:r>
            <a:r>
              <a:rPr lang="fi-FI" altLang="fi-FI" dirty="0"/>
              <a:t>, </a:t>
            </a:r>
            <a:r>
              <a:rPr lang="fi-FI" altLang="fi-FI" dirty="0" err="1"/>
              <a:t>otillåtet</a:t>
            </a:r>
            <a:r>
              <a:rPr lang="fi-FI" altLang="fi-FI" dirty="0"/>
              <a:t> </a:t>
            </a:r>
            <a:r>
              <a:rPr lang="fi-FI" altLang="fi-FI" dirty="0" err="1"/>
              <a:t>beteende</a:t>
            </a:r>
            <a:r>
              <a:rPr lang="fi-FI" altLang="fi-FI" dirty="0"/>
              <a:t> </a:t>
            </a:r>
            <a:r>
              <a:rPr lang="fi-FI" altLang="fi-FI" dirty="0" err="1"/>
              <a:t>på</a:t>
            </a:r>
            <a:r>
              <a:rPr lang="fi-FI" altLang="fi-FI" dirty="0"/>
              <a:t> </a:t>
            </a:r>
            <a:r>
              <a:rPr lang="fi-FI" altLang="fi-FI" dirty="0" err="1"/>
              <a:t>tävlingar</a:t>
            </a:r>
            <a:r>
              <a:rPr lang="fi-FI" altLang="fi-FI" dirty="0"/>
              <a:t> </a:t>
            </a:r>
            <a:r>
              <a:rPr lang="fi-FI" altLang="fi-FI" dirty="0" err="1"/>
              <a:t>osv</a:t>
            </a:r>
            <a:r>
              <a:rPr lang="fi-FI" altLang="fi-FI" dirty="0"/>
              <a:t>.)</a:t>
            </a:r>
          </a:p>
          <a:p>
            <a:pPr>
              <a:spcBef>
                <a:spcPct val="0"/>
              </a:spcBef>
            </a:pPr>
            <a:r>
              <a:rPr lang="fi-FI" altLang="fi-FI" dirty="0" err="1"/>
              <a:t>Hur</a:t>
            </a:r>
            <a:r>
              <a:rPr lang="fi-FI" altLang="fi-FI" dirty="0"/>
              <a:t> </a:t>
            </a:r>
            <a:r>
              <a:rPr lang="fi-FI" altLang="fi-FI" dirty="0" err="1"/>
              <a:t>kan</a:t>
            </a:r>
            <a:r>
              <a:rPr lang="fi-FI" altLang="fi-FI" dirty="0"/>
              <a:t> </a:t>
            </a:r>
            <a:r>
              <a:rPr lang="fi-FI" altLang="fi-FI" dirty="0" err="1"/>
              <a:t>hästens</a:t>
            </a:r>
            <a:r>
              <a:rPr lang="fi-FI" altLang="fi-FI" dirty="0"/>
              <a:t> </a:t>
            </a:r>
            <a:r>
              <a:rPr lang="fi-FI" altLang="fi-FI" dirty="0" err="1"/>
              <a:t>välbefinnande</a:t>
            </a:r>
            <a:r>
              <a:rPr lang="fi-FI" altLang="fi-FI" dirty="0"/>
              <a:t> </a:t>
            </a:r>
            <a:r>
              <a:rPr lang="fi-FI" altLang="fi-FI" dirty="0" err="1"/>
              <a:t>bli</a:t>
            </a:r>
            <a:r>
              <a:rPr lang="fi-FI" altLang="fi-FI" dirty="0"/>
              <a:t> </a:t>
            </a:r>
            <a:r>
              <a:rPr lang="fi-FI" altLang="fi-FI" dirty="0" err="1"/>
              <a:t>lidande</a:t>
            </a:r>
            <a:r>
              <a:rPr lang="fi-FI" altLang="fi-FI" dirty="0"/>
              <a:t> </a:t>
            </a:r>
            <a:r>
              <a:rPr lang="fi-FI" altLang="fi-FI" dirty="0" err="1"/>
              <a:t>på</a:t>
            </a:r>
            <a:r>
              <a:rPr lang="fi-FI" altLang="fi-FI" dirty="0"/>
              <a:t> </a:t>
            </a:r>
            <a:r>
              <a:rPr lang="fi-FI" altLang="fi-FI" dirty="0" err="1"/>
              <a:t>tävlingsplats</a:t>
            </a:r>
            <a:r>
              <a:rPr lang="fi-FI" altLang="fi-FI" dirty="0"/>
              <a:t> </a:t>
            </a:r>
            <a:r>
              <a:rPr lang="fi-FI" altLang="fi-FI" dirty="0" err="1"/>
              <a:t>pga</a:t>
            </a:r>
            <a:r>
              <a:rPr lang="fi-FI" altLang="fi-FI" dirty="0"/>
              <a:t>. </a:t>
            </a:r>
            <a:r>
              <a:rPr lang="fi-FI" altLang="fi-FI" dirty="0" err="1"/>
              <a:t>tanklöshet</a:t>
            </a:r>
            <a:r>
              <a:rPr lang="fi-FI" altLang="fi-FI" dirty="0"/>
              <a:t> (</a:t>
            </a:r>
            <a:r>
              <a:rPr lang="fi-FI" altLang="fi-FI" dirty="0" err="1"/>
              <a:t>t.ex</a:t>
            </a:r>
            <a:r>
              <a:rPr lang="fi-FI" altLang="fi-FI" dirty="0"/>
              <a:t>. för </a:t>
            </a:r>
            <a:r>
              <a:rPr lang="fi-FI" altLang="fi-FI" dirty="0" err="1"/>
              <a:t>kort</a:t>
            </a:r>
            <a:r>
              <a:rPr lang="fi-FI" altLang="fi-FI" dirty="0"/>
              <a:t> </a:t>
            </a:r>
            <a:r>
              <a:rPr lang="fi-FI" altLang="fi-FI" dirty="0" err="1"/>
              <a:t>eller</a:t>
            </a:r>
            <a:r>
              <a:rPr lang="fi-FI" altLang="fi-FI" dirty="0"/>
              <a:t> </a:t>
            </a:r>
            <a:r>
              <a:rPr lang="fi-FI" altLang="fi-FI" dirty="0" err="1"/>
              <a:t>lång</a:t>
            </a:r>
            <a:r>
              <a:rPr lang="fi-FI" altLang="fi-FI" dirty="0"/>
              <a:t> </a:t>
            </a:r>
            <a:r>
              <a:rPr lang="fi-FI" altLang="fi-FI" dirty="0" err="1"/>
              <a:t>framridning</a:t>
            </a:r>
            <a:r>
              <a:rPr lang="fi-FI" altLang="fi-FI" dirty="0"/>
              <a:t>)</a:t>
            </a:r>
          </a:p>
          <a:p>
            <a:pPr>
              <a:spcBef>
                <a:spcPct val="0"/>
              </a:spcBef>
            </a:pPr>
            <a:endParaRPr lang="fi-FI" altLang="fi-FI" dirty="0"/>
          </a:p>
          <a:p>
            <a:pPr>
              <a:spcBef>
                <a:spcPct val="0"/>
              </a:spcBef>
            </a:pPr>
            <a:r>
              <a:rPr lang="fi-FI" altLang="fi-FI" dirty="0"/>
              <a:t>TR I </a:t>
            </a:r>
            <a:r>
              <a:rPr lang="fi-FI" altLang="fi-FI" i="1" dirty="0"/>
              <a:t>42. Hevosen sopimaton kohtelu:</a:t>
            </a:r>
          </a:p>
          <a:p>
            <a:pPr>
              <a:spcBef>
                <a:spcPct val="0"/>
              </a:spcBef>
            </a:pPr>
            <a:r>
              <a:rPr lang="fi-FI" altLang="fi-FI" i="1" dirty="0" err="1"/>
              <a:t>Hästens</a:t>
            </a:r>
            <a:r>
              <a:rPr lang="fi-FI" altLang="fi-FI" i="1" dirty="0"/>
              <a:t> </a:t>
            </a:r>
            <a:r>
              <a:rPr lang="fi-FI" altLang="fi-FI" i="1" dirty="0" err="1"/>
              <a:t>olämpliga</a:t>
            </a:r>
            <a:r>
              <a:rPr lang="fi-FI" altLang="fi-FI" i="1" dirty="0"/>
              <a:t> </a:t>
            </a:r>
            <a:r>
              <a:rPr lang="fi-FI" altLang="fi-FI" i="1" dirty="0" err="1"/>
              <a:t>behandling</a:t>
            </a: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7666023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2F7EB1-5ACA-48FD-B984-9B8742283DE8}" type="slidenum">
              <a:rPr lang="fi-FI" altLang="fi-FI"/>
              <a:pPr>
                <a:spcBef>
                  <a:spcPct val="0"/>
                </a:spcBef>
              </a:pPr>
              <a:t>32</a:t>
            </a:fld>
            <a:endParaRPr lang="fi-FI" altLang="fi-FI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C184DE-83CA-4325-A11C-A0C6BD6B6871}" type="slidenum">
              <a:rPr lang="fi-FI" altLang="fi-FI"/>
              <a:pPr algn="r" eaLnBrk="1" hangingPunct="1">
                <a:spcBef>
                  <a:spcPct val="0"/>
                </a:spcBef>
              </a:pPr>
              <a:t>32</a:t>
            </a:fld>
            <a:endParaRPr lang="fi-FI" altLang="fi-FI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i="1" dirty="0"/>
              <a:t>TR I</a:t>
            </a:r>
          </a:p>
          <a:p>
            <a:pPr>
              <a:spcBef>
                <a:spcPct val="0"/>
              </a:spcBef>
            </a:pPr>
            <a:r>
              <a:rPr lang="fi-FI" altLang="fi-FI" i="1" dirty="0"/>
              <a:t>Del VII Kilpailijoiden ja hevosten turvallisuus</a:t>
            </a:r>
          </a:p>
          <a:p>
            <a:pPr>
              <a:spcBef>
                <a:spcPct val="0"/>
              </a:spcBef>
            </a:pPr>
            <a:r>
              <a:rPr lang="fi-FI" altLang="fi-FI" i="1" dirty="0"/>
              <a:t>De </a:t>
            </a:r>
            <a:r>
              <a:rPr lang="fi-FI" altLang="fi-FI" i="1" dirty="0" err="1"/>
              <a:t>tävlandes</a:t>
            </a:r>
            <a:r>
              <a:rPr lang="fi-FI" altLang="fi-FI" i="1" dirty="0"/>
              <a:t> </a:t>
            </a:r>
            <a:r>
              <a:rPr lang="fi-FI" altLang="fi-FI" i="1" dirty="0" err="1"/>
              <a:t>och</a:t>
            </a:r>
            <a:r>
              <a:rPr lang="fi-FI" altLang="fi-FI" i="1" dirty="0"/>
              <a:t> </a:t>
            </a:r>
            <a:r>
              <a:rPr lang="fi-FI" altLang="fi-FI" i="1" dirty="0" err="1"/>
              <a:t>hästarnas</a:t>
            </a:r>
            <a:r>
              <a:rPr lang="fi-FI" altLang="fi-FI" i="1" dirty="0"/>
              <a:t> </a:t>
            </a:r>
            <a:r>
              <a:rPr lang="fi-FI" altLang="fi-FI" i="1" dirty="0" err="1"/>
              <a:t>säkerhet</a:t>
            </a:r>
            <a:endParaRPr lang="fi-FI" altLang="fi-FI" i="1" dirty="0"/>
          </a:p>
        </p:txBody>
      </p:sp>
    </p:spTree>
    <p:extLst>
      <p:ext uri="{BB962C8B-B14F-4D97-AF65-F5344CB8AC3E}">
        <p14:creationId xmlns:p14="http://schemas.microsoft.com/office/powerpoint/2010/main" val="7677590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2E5B9-C8F7-4F53-A63A-CFAD89514BAC}" type="slidenum">
              <a:rPr lang="fi-FI" altLang="fi-FI"/>
              <a:pPr>
                <a:spcBef>
                  <a:spcPct val="0"/>
                </a:spcBef>
              </a:pPr>
              <a:t>33</a:t>
            </a:fld>
            <a:endParaRPr lang="fi-FI" altLang="fi-FI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CD780C-7685-4548-815B-7D64C452E787}" type="slidenum">
              <a:rPr lang="fi-FI" altLang="fi-FI"/>
              <a:pPr algn="r" eaLnBrk="1" hangingPunct="1">
                <a:spcBef>
                  <a:spcPct val="0"/>
                </a:spcBef>
              </a:pPr>
              <a:t>33</a:t>
            </a:fld>
            <a:endParaRPr lang="fi-FI" altLang="fi-FI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i="1" dirty="0"/>
              <a:t>SUEK = Suomen urheilun eettinen keskus ry, vastaa mm. antidopingtyöstä</a:t>
            </a:r>
          </a:p>
          <a:p>
            <a:pPr>
              <a:spcBef>
                <a:spcPct val="0"/>
              </a:spcBef>
            </a:pPr>
            <a:r>
              <a:rPr lang="fi-FI" altLang="fi-FI" i="1" dirty="0"/>
              <a:t>FCEI = </a:t>
            </a:r>
            <a:r>
              <a:rPr lang="fi-FI" altLang="fi-FI" i="1" dirty="0" err="1"/>
              <a:t>Finlands</a:t>
            </a:r>
            <a:r>
              <a:rPr lang="fi-FI" altLang="fi-FI" i="1" dirty="0"/>
              <a:t> </a:t>
            </a:r>
            <a:r>
              <a:rPr lang="fi-FI" altLang="fi-FI" i="1" dirty="0" err="1"/>
              <a:t>centrum</a:t>
            </a:r>
            <a:r>
              <a:rPr lang="fi-FI" altLang="fi-FI" i="1" dirty="0"/>
              <a:t> för </a:t>
            </a:r>
            <a:r>
              <a:rPr lang="fi-FI" altLang="fi-FI" i="1" dirty="0" err="1"/>
              <a:t>etik</a:t>
            </a:r>
            <a:r>
              <a:rPr lang="fi-FI" altLang="fi-FI" i="1" dirty="0"/>
              <a:t> </a:t>
            </a:r>
            <a:r>
              <a:rPr lang="fi-FI" altLang="fi-FI" i="1" dirty="0" err="1"/>
              <a:t>inom</a:t>
            </a:r>
            <a:r>
              <a:rPr lang="fi-FI" altLang="fi-FI" i="1" dirty="0"/>
              <a:t> </a:t>
            </a:r>
            <a:r>
              <a:rPr lang="fi-FI" altLang="fi-FI" i="1" dirty="0" err="1"/>
              <a:t>idrotten</a:t>
            </a:r>
            <a:r>
              <a:rPr lang="fi-FI" altLang="fi-FI" i="1" dirty="0"/>
              <a:t> </a:t>
            </a:r>
            <a:r>
              <a:rPr lang="fi-FI" altLang="fi-FI" i="1" dirty="0" err="1"/>
              <a:t>rf</a:t>
            </a:r>
            <a:r>
              <a:rPr lang="fi-FI" altLang="fi-FI" i="1" dirty="0"/>
              <a:t>, </a:t>
            </a:r>
            <a:r>
              <a:rPr lang="fi-FI" altLang="fi-FI" i="1" dirty="0" err="1"/>
              <a:t>svarar</a:t>
            </a:r>
            <a:r>
              <a:rPr lang="fi-FI" altLang="fi-FI" i="1" dirty="0"/>
              <a:t> </a:t>
            </a:r>
            <a:r>
              <a:rPr lang="fi-FI" altLang="fi-FI" i="1" dirty="0" err="1"/>
              <a:t>bl.a</a:t>
            </a:r>
            <a:r>
              <a:rPr lang="fi-FI" altLang="fi-FI" i="1" dirty="0"/>
              <a:t> för </a:t>
            </a:r>
            <a:r>
              <a:rPr lang="fi-FI" altLang="fi-FI" i="1" dirty="0" err="1"/>
              <a:t>antidopingarbetet</a:t>
            </a:r>
            <a:endParaRPr lang="fi-FI" altLang="fi-FI" i="1" dirty="0"/>
          </a:p>
          <a:p>
            <a:pPr>
              <a:spcBef>
                <a:spcPct val="0"/>
              </a:spcBef>
            </a:pPr>
            <a:r>
              <a:rPr lang="fi-FI" altLang="fi-FI" i="1" dirty="0"/>
              <a:t>TR I </a:t>
            </a:r>
          </a:p>
          <a:p>
            <a:pPr>
              <a:spcBef>
                <a:spcPct val="0"/>
              </a:spcBef>
            </a:pPr>
            <a:r>
              <a:rPr lang="fi-FI" altLang="fi-FI" i="1" dirty="0" err="1"/>
              <a:t>Bilaga</a:t>
            </a:r>
            <a:r>
              <a:rPr lang="fi-FI" altLang="fi-FI" i="1" dirty="0"/>
              <a:t> 4 Lääkintämääräykset </a:t>
            </a:r>
            <a:r>
              <a:rPr lang="fi-FI" altLang="fi-FI" i="1" dirty="0" err="1"/>
              <a:t>SRL:n</a:t>
            </a:r>
            <a:r>
              <a:rPr lang="fi-FI" altLang="fi-FI" i="1" dirty="0"/>
              <a:t> kilpailujärjestelmän alaisiin kilpailuihin osallistuville hevosille (</a:t>
            </a:r>
            <a:r>
              <a:rPr lang="fi-FI" altLang="fi-FI" i="1" dirty="0" err="1"/>
              <a:t>Medicinska</a:t>
            </a:r>
            <a:r>
              <a:rPr lang="fi-FI" altLang="fi-FI" i="1" dirty="0"/>
              <a:t> </a:t>
            </a:r>
            <a:r>
              <a:rPr lang="fi-FI" altLang="fi-FI" i="1" dirty="0" err="1"/>
              <a:t>föreskrifter</a:t>
            </a:r>
            <a:r>
              <a:rPr lang="fi-FI" altLang="fi-FI" i="1" dirty="0"/>
              <a:t> för </a:t>
            </a:r>
            <a:r>
              <a:rPr lang="fi-FI" altLang="fi-FI" i="1" dirty="0" err="1"/>
              <a:t>hästar</a:t>
            </a:r>
            <a:r>
              <a:rPr lang="fi-FI" altLang="fi-FI" i="1" dirty="0"/>
              <a:t> </a:t>
            </a:r>
            <a:r>
              <a:rPr lang="fi-FI" altLang="fi-FI" i="1" dirty="0" err="1"/>
              <a:t>som</a:t>
            </a:r>
            <a:r>
              <a:rPr lang="fi-FI" altLang="fi-FI" i="1" dirty="0"/>
              <a:t> </a:t>
            </a:r>
            <a:r>
              <a:rPr lang="fi-FI" altLang="fi-FI" i="1" dirty="0" err="1"/>
              <a:t>deltar</a:t>
            </a:r>
            <a:r>
              <a:rPr lang="fi-FI" altLang="fi-FI" i="1" dirty="0"/>
              <a:t> i </a:t>
            </a:r>
            <a:r>
              <a:rPr lang="fi-FI" altLang="fi-FI" i="1" dirty="0" err="1"/>
              <a:t>tävlingssystem</a:t>
            </a:r>
            <a:r>
              <a:rPr lang="fi-FI" altLang="fi-FI" i="1" dirty="0"/>
              <a:t> </a:t>
            </a:r>
            <a:r>
              <a:rPr lang="fi-FI" altLang="fi-FI" i="1" dirty="0" err="1"/>
              <a:t>under</a:t>
            </a:r>
            <a:r>
              <a:rPr lang="fi-FI" altLang="fi-FI" i="1" dirty="0"/>
              <a:t> FRF) </a:t>
            </a:r>
          </a:p>
          <a:p>
            <a:pPr>
              <a:spcBef>
                <a:spcPct val="0"/>
              </a:spcBef>
            </a:pPr>
            <a:r>
              <a:rPr lang="fi-FI" altLang="fi-FI" i="1" dirty="0"/>
              <a:t>Del VIII Kilpailijan lääkitys, kielletyt aineet ja menetelmät (</a:t>
            </a:r>
            <a:r>
              <a:rPr lang="fi-FI" altLang="fi-FI" i="1" dirty="0" err="1"/>
              <a:t>Idrottarens</a:t>
            </a:r>
            <a:r>
              <a:rPr lang="fi-FI" altLang="fi-FI" i="1" dirty="0"/>
              <a:t> </a:t>
            </a:r>
            <a:r>
              <a:rPr lang="fi-FI" altLang="fi-FI" i="1" dirty="0" err="1"/>
              <a:t>medicinering</a:t>
            </a:r>
            <a:r>
              <a:rPr lang="fi-FI" altLang="fi-FI" i="1" dirty="0"/>
              <a:t>, </a:t>
            </a:r>
            <a:r>
              <a:rPr lang="fi-FI" altLang="fi-FI" i="1" dirty="0" err="1"/>
              <a:t>förbjudna</a:t>
            </a:r>
            <a:r>
              <a:rPr lang="fi-FI" altLang="fi-FI" i="1" dirty="0"/>
              <a:t> </a:t>
            </a:r>
            <a:r>
              <a:rPr lang="fi-FI" altLang="fi-FI" i="1" dirty="0" err="1"/>
              <a:t>ämnen</a:t>
            </a:r>
            <a:r>
              <a:rPr lang="fi-FI" altLang="fi-FI" i="1" dirty="0"/>
              <a:t> </a:t>
            </a:r>
            <a:r>
              <a:rPr lang="fi-FI" altLang="fi-FI" i="1" dirty="0" err="1"/>
              <a:t>och</a:t>
            </a:r>
            <a:r>
              <a:rPr lang="fi-FI" altLang="fi-FI" i="1" dirty="0"/>
              <a:t> </a:t>
            </a:r>
            <a:r>
              <a:rPr lang="fi-FI" altLang="fi-FI" i="1" dirty="0" err="1"/>
              <a:t>metoder</a:t>
            </a:r>
            <a:r>
              <a:rPr lang="fi-FI" altLang="fi-FI" i="1" dirty="0"/>
              <a:t>)</a:t>
            </a: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4528623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i-FI" altLang="fi-FI" dirty="0" err="1"/>
              <a:t>Frågorna</a:t>
            </a:r>
            <a:r>
              <a:rPr lang="fi-FI" altLang="fi-FI" dirty="0"/>
              <a:t> </a:t>
            </a:r>
            <a:r>
              <a:rPr lang="fi-FI" altLang="fi-FI" dirty="0" err="1"/>
              <a:t>gås</a:t>
            </a:r>
            <a:r>
              <a:rPr lang="fi-FI" altLang="fi-FI" dirty="0"/>
              <a:t> </a:t>
            </a:r>
            <a:r>
              <a:rPr lang="fi-FI" altLang="fi-FI" dirty="0" err="1"/>
              <a:t>igenom</a:t>
            </a:r>
            <a:r>
              <a:rPr lang="fi-FI" altLang="fi-FI" dirty="0"/>
              <a:t> </a:t>
            </a:r>
            <a:r>
              <a:rPr lang="fi-FI" altLang="fi-FI" dirty="0" err="1"/>
              <a:t>under</a:t>
            </a:r>
            <a:r>
              <a:rPr lang="fi-FI" altLang="fi-FI" dirty="0"/>
              <a:t> </a:t>
            </a:r>
            <a:r>
              <a:rPr lang="fi-FI" altLang="fi-FI" dirty="0" err="1"/>
              <a:t>utbildningen</a:t>
            </a:r>
            <a:r>
              <a:rPr lang="fi-FI" altLang="fi-FI" dirty="0"/>
              <a:t> </a:t>
            </a:r>
            <a:r>
              <a:rPr lang="fi-FI" altLang="fi-FI" dirty="0" err="1"/>
              <a:t>genom</a:t>
            </a:r>
            <a:r>
              <a:rPr lang="fi-FI" altLang="fi-FI" dirty="0"/>
              <a:t> </a:t>
            </a:r>
            <a:r>
              <a:rPr lang="fi-FI" altLang="fi-FI" dirty="0" err="1"/>
              <a:t>diskussion</a:t>
            </a:r>
            <a:r>
              <a:rPr lang="fi-FI" altLang="fi-FI" dirty="0"/>
              <a:t> </a:t>
            </a:r>
            <a:r>
              <a:rPr lang="fi-FI" altLang="fi-FI" dirty="0" err="1"/>
              <a:t>med</a:t>
            </a:r>
            <a:r>
              <a:rPr lang="fi-FI" altLang="fi-FI" dirty="0"/>
              <a:t> </a:t>
            </a:r>
            <a:r>
              <a:rPr lang="fi-FI" altLang="fi-FI" dirty="0" err="1"/>
              <a:t>deltagarna</a:t>
            </a:r>
            <a:r>
              <a:rPr lang="fi-FI" altLang="fi-FI" dirty="0"/>
              <a:t>. </a:t>
            </a:r>
            <a:r>
              <a:rPr lang="fi-FI" altLang="fi-FI" dirty="0" err="1"/>
              <a:t>Utbildaren</a:t>
            </a:r>
            <a:r>
              <a:rPr lang="fi-FI" altLang="fi-FI" dirty="0"/>
              <a:t> </a:t>
            </a:r>
            <a:r>
              <a:rPr lang="fi-FI" altLang="fi-FI" dirty="0" err="1"/>
              <a:t>väljer</a:t>
            </a:r>
            <a:r>
              <a:rPr lang="fi-FI" altLang="fi-FI" dirty="0"/>
              <a:t> de </a:t>
            </a:r>
            <a:r>
              <a:rPr lang="fi-FI" altLang="fi-FI" dirty="0" err="1"/>
              <a:t>frågor</a:t>
            </a:r>
            <a:r>
              <a:rPr lang="fi-FI" altLang="fi-FI" dirty="0"/>
              <a:t> </a:t>
            </a:r>
            <a:r>
              <a:rPr lang="fi-FI" altLang="fi-FI" dirty="0" err="1"/>
              <a:t>som</a:t>
            </a:r>
            <a:r>
              <a:rPr lang="fi-FI" altLang="fi-FI" dirty="0"/>
              <a:t> </a:t>
            </a:r>
            <a:r>
              <a:rPr lang="fi-FI" altLang="fi-FI" dirty="0" err="1"/>
              <a:t>bäst</a:t>
            </a:r>
            <a:r>
              <a:rPr lang="fi-FI" altLang="fi-FI" dirty="0"/>
              <a:t> </a:t>
            </a:r>
            <a:r>
              <a:rPr lang="fi-FI" altLang="fi-FI" dirty="0" err="1"/>
              <a:t>passar</a:t>
            </a:r>
            <a:r>
              <a:rPr lang="fi-FI" altLang="fi-FI" dirty="0"/>
              <a:t> </a:t>
            </a:r>
            <a:r>
              <a:rPr lang="fi-FI" altLang="fi-FI" dirty="0" err="1"/>
              <a:t>till</a:t>
            </a:r>
            <a:r>
              <a:rPr lang="fi-FI" altLang="fi-FI" dirty="0"/>
              <a:t> </a:t>
            </a:r>
            <a:r>
              <a:rPr lang="fi-FI" altLang="fi-FI" dirty="0" err="1"/>
              <a:t>utbildningstillfället</a:t>
            </a:r>
            <a:r>
              <a:rPr lang="fi-FI" altLang="fi-FI" dirty="0"/>
              <a:t>.</a:t>
            </a:r>
          </a:p>
          <a:p>
            <a:endParaRPr lang="fi-FI" altLang="fi-FI" dirty="0"/>
          </a:p>
        </p:txBody>
      </p:sp>
      <p:sp>
        <p:nvSpPr>
          <p:cNvPr id="68612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C17371-0BE9-4FD4-94DB-535315A6723D}" type="slidenum">
              <a:rPr lang="fi-FI" altLang="fi-FI"/>
              <a:pPr>
                <a:spcBef>
                  <a:spcPct val="0"/>
                </a:spcBef>
              </a:pPr>
              <a:t>34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118537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14167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TR I: </a:t>
            </a:r>
            <a:r>
              <a:rPr lang="fi-FI" dirty="0" err="1"/>
              <a:t>FRF:s</a:t>
            </a:r>
            <a:r>
              <a:rPr lang="fi-FI" dirty="0"/>
              <a:t> </a:t>
            </a:r>
            <a:r>
              <a:rPr lang="fi-FI" dirty="0" err="1"/>
              <a:t>tävlingssystems</a:t>
            </a:r>
            <a:r>
              <a:rPr lang="fi-FI" dirty="0"/>
              <a:t> </a:t>
            </a:r>
            <a:r>
              <a:rPr lang="fi-FI" dirty="0" err="1"/>
              <a:t>tävlingar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ordnas</a:t>
            </a:r>
            <a:r>
              <a:rPr lang="fi-FI" dirty="0"/>
              <a:t> av </a:t>
            </a:r>
            <a:r>
              <a:rPr lang="fi-FI" dirty="0" err="1"/>
              <a:t>ridföreningar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hör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FRF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andra</a:t>
            </a:r>
            <a:r>
              <a:rPr lang="fi-FI" dirty="0"/>
              <a:t> </a:t>
            </a:r>
            <a:r>
              <a:rPr lang="fi-FI" dirty="0" err="1"/>
              <a:t>FRF:s</a:t>
            </a:r>
            <a:r>
              <a:rPr lang="fi-FI" dirty="0"/>
              <a:t> </a:t>
            </a:r>
            <a:r>
              <a:rPr lang="fi-FI" dirty="0" err="1"/>
              <a:t>medlemmar</a:t>
            </a:r>
            <a:r>
              <a:rPr lang="fi-FI" dirty="0"/>
              <a:t>. FRF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basen</a:t>
            </a:r>
            <a:r>
              <a:rPr lang="fi-FI" dirty="0"/>
              <a:t> av </a:t>
            </a:r>
            <a:r>
              <a:rPr lang="fi-FI" dirty="0" err="1"/>
              <a:t>ansökning</a:t>
            </a:r>
            <a:r>
              <a:rPr lang="fi-FI" dirty="0"/>
              <a:t> </a:t>
            </a:r>
            <a:r>
              <a:rPr lang="fi-FI" dirty="0" err="1"/>
              <a:t>ge</a:t>
            </a:r>
            <a:r>
              <a:rPr lang="fi-FI" dirty="0"/>
              <a:t> </a:t>
            </a:r>
            <a:r>
              <a:rPr lang="fi-FI" dirty="0" err="1"/>
              <a:t>lov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ordna</a:t>
            </a:r>
            <a:r>
              <a:rPr lang="fi-FI" dirty="0"/>
              <a:t> </a:t>
            </a:r>
            <a:r>
              <a:rPr lang="fi-FI" dirty="0" err="1"/>
              <a:t>tävlingar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olika</a:t>
            </a:r>
            <a:r>
              <a:rPr lang="fi-FI" dirty="0"/>
              <a:t> </a:t>
            </a:r>
            <a:r>
              <a:rPr lang="fi-FI" dirty="0" err="1"/>
              <a:t>nivåer</a:t>
            </a:r>
            <a:r>
              <a:rPr lang="fi-FI" dirty="0"/>
              <a:t> </a:t>
            </a:r>
            <a:r>
              <a:rPr lang="fi-FI" dirty="0" err="1"/>
              <a:t>även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andra</a:t>
            </a:r>
            <a:r>
              <a:rPr lang="fi-FI" dirty="0"/>
              <a:t> </a:t>
            </a:r>
            <a:r>
              <a:rPr lang="fi-FI" dirty="0" err="1"/>
              <a:t>föreningar</a:t>
            </a:r>
            <a:r>
              <a:rPr lang="fi-FI" dirty="0"/>
              <a:t>, </a:t>
            </a:r>
            <a:r>
              <a:rPr lang="fi-FI" dirty="0" err="1"/>
              <a:t>personer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</a:t>
            </a:r>
            <a:r>
              <a:rPr lang="fi-FI" dirty="0" err="1"/>
              <a:t>gemenskaper</a:t>
            </a:r>
            <a:r>
              <a:rPr lang="fi-FI" dirty="0"/>
              <a:t>(yhteisö), </a:t>
            </a:r>
            <a:r>
              <a:rPr lang="fi-FI" dirty="0" err="1"/>
              <a:t>som</a:t>
            </a:r>
            <a:r>
              <a:rPr lang="fi-FI" dirty="0"/>
              <a:t> FRF </a:t>
            </a:r>
            <a:r>
              <a:rPr lang="fi-FI" dirty="0" err="1"/>
              <a:t>gör</a:t>
            </a:r>
            <a:r>
              <a:rPr lang="fi-FI" dirty="0"/>
              <a:t> ett </a:t>
            </a:r>
            <a:r>
              <a:rPr lang="fi-FI" dirty="0" err="1"/>
              <a:t>tävlingsarrangörskontrakt</a:t>
            </a:r>
            <a:r>
              <a:rPr lang="fi-FI" dirty="0"/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32053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Nu</a:t>
            </a:r>
            <a:r>
              <a:rPr lang="fi-FI" dirty="0"/>
              <a:t> för </a:t>
            </a:r>
            <a:r>
              <a:rPr lang="fi-FI" dirty="0" err="1"/>
              <a:t>tiden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ridningen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djurtävlingars</a:t>
            </a:r>
            <a:r>
              <a:rPr lang="fi-FI" dirty="0"/>
              <a:t> </a:t>
            </a:r>
            <a:r>
              <a:rPr lang="fi-FI" dirty="0" err="1"/>
              <a:t>etiska</a:t>
            </a:r>
            <a:r>
              <a:rPr lang="fi-FI" dirty="0"/>
              <a:t> </a:t>
            </a:r>
            <a:r>
              <a:rPr lang="fi-FI" dirty="0" err="1"/>
              <a:t>sidor</a:t>
            </a:r>
            <a:r>
              <a:rPr lang="fi-FI" dirty="0"/>
              <a:t> </a:t>
            </a:r>
            <a:r>
              <a:rPr lang="fi-FI" dirty="0" err="1"/>
              <a:t>offentligt</a:t>
            </a:r>
            <a:r>
              <a:rPr lang="fi-FI" dirty="0"/>
              <a:t> </a:t>
            </a:r>
            <a:r>
              <a:rPr lang="fi-FI" dirty="0" err="1"/>
              <a:t>uppmärksammade</a:t>
            </a:r>
            <a:r>
              <a:rPr lang="fi-FI" dirty="0"/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52332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05654B-A74B-4B42-A271-572B65F6913A}" type="slidenum">
              <a:rPr lang="fi-FI" altLang="fi-FI"/>
              <a:pPr>
                <a:spcBef>
                  <a:spcPct val="0"/>
                </a:spcBef>
              </a:pPr>
              <a:t>38</a:t>
            </a:fld>
            <a:endParaRPr lang="fi-FI" altLang="fi-FI"/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2E0530-35EB-4D96-B2E0-78FE3AB96599}" type="slidenum">
              <a:rPr lang="fi-FI" altLang="fi-FI"/>
              <a:pPr algn="r" eaLnBrk="1" hangingPunct="1">
                <a:spcBef>
                  <a:spcPct val="0"/>
                </a:spcBef>
              </a:pPr>
              <a:t>38</a:t>
            </a:fld>
            <a:endParaRPr lang="fi-FI" altLang="fi-FI"/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/>
            <a:endParaRPr lang="de-DE" altLang="fi-FI" b="1" dirty="0"/>
          </a:p>
        </p:txBody>
      </p:sp>
    </p:spTree>
    <p:extLst>
      <p:ext uri="{BB962C8B-B14F-4D97-AF65-F5344CB8AC3E}">
        <p14:creationId xmlns:p14="http://schemas.microsoft.com/office/powerpoint/2010/main" val="15653992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1191F1-531D-43F6-8486-899303696E02}" type="slidenum">
              <a:rPr lang="fi-FI" altLang="fi-FI"/>
              <a:pPr>
                <a:spcBef>
                  <a:spcPct val="0"/>
                </a:spcBef>
              </a:pPr>
              <a:t>39</a:t>
            </a:fld>
            <a:endParaRPr lang="fi-FI" altLang="fi-FI"/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4A6A0C-1658-4818-BCFE-2D1B6C575F4F}" type="slidenum">
              <a:rPr lang="fi-FI" altLang="fi-FI"/>
              <a:pPr algn="r" eaLnBrk="1" hangingPunct="1">
                <a:spcBef>
                  <a:spcPct val="0"/>
                </a:spcBef>
              </a:pPr>
              <a:t>39</a:t>
            </a:fld>
            <a:endParaRPr lang="fi-FI" altLang="fi-FI"/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/>
            <a:r>
              <a:rPr lang="fi-FI" altLang="fi-FI" b="1" dirty="0"/>
              <a:t>DISKUSSIONSUPPGIFT </a:t>
            </a:r>
            <a:r>
              <a:rPr lang="fi-FI" altLang="fi-FI" b="1" dirty="0" err="1"/>
              <a:t>om</a:t>
            </a:r>
            <a:r>
              <a:rPr lang="fi-FI" altLang="fi-FI" b="1" dirty="0"/>
              <a:t> </a:t>
            </a:r>
            <a:r>
              <a:rPr lang="fi-FI" altLang="fi-FI" b="1" dirty="0" err="1"/>
              <a:t>diabildernas</a:t>
            </a:r>
            <a:r>
              <a:rPr lang="fi-FI" altLang="fi-FI" b="1" dirty="0"/>
              <a:t> </a:t>
            </a:r>
            <a:r>
              <a:rPr lang="fi-FI" altLang="fi-FI" b="1" dirty="0" err="1"/>
              <a:t>frågor</a:t>
            </a:r>
            <a:r>
              <a:rPr lang="fi-FI" altLang="fi-FI" b="1" dirty="0"/>
              <a:t> </a:t>
            </a:r>
            <a:r>
              <a:rPr lang="fi-FI" altLang="fi-FI" b="1" dirty="0" err="1"/>
              <a:t>först</a:t>
            </a:r>
            <a:r>
              <a:rPr lang="fi-FI" altLang="fi-FI" b="1" dirty="0"/>
              <a:t> </a:t>
            </a:r>
            <a:r>
              <a:rPr lang="fi-FI" altLang="fi-FI" b="1" dirty="0" err="1"/>
              <a:t>t.ex</a:t>
            </a:r>
            <a:r>
              <a:rPr lang="fi-FI" altLang="fi-FI" b="1" dirty="0"/>
              <a:t>. </a:t>
            </a:r>
            <a:r>
              <a:rPr lang="fi-FI" altLang="fi-FI" b="1" dirty="0" err="1"/>
              <a:t>parvis</a:t>
            </a:r>
            <a:r>
              <a:rPr lang="fi-FI" altLang="fi-FI" b="1" dirty="0"/>
              <a:t> </a:t>
            </a:r>
            <a:r>
              <a:rPr lang="fi-FI" altLang="fi-FI" b="1" dirty="0" err="1"/>
              <a:t>och</a:t>
            </a:r>
            <a:r>
              <a:rPr lang="fi-FI" altLang="fi-FI" b="1" dirty="0"/>
              <a:t> </a:t>
            </a:r>
            <a:r>
              <a:rPr lang="fi-FI" altLang="fi-FI" b="1" dirty="0" err="1"/>
              <a:t>och</a:t>
            </a:r>
            <a:r>
              <a:rPr lang="fi-FI" altLang="fi-FI" b="1" dirty="0"/>
              <a:t> </a:t>
            </a:r>
            <a:r>
              <a:rPr lang="fi-FI" altLang="fi-FI" b="1" dirty="0" err="1"/>
              <a:t>efter</a:t>
            </a:r>
            <a:r>
              <a:rPr lang="fi-FI" altLang="fi-FI" b="1" dirty="0"/>
              <a:t> </a:t>
            </a:r>
            <a:r>
              <a:rPr lang="fi-FI" altLang="fi-FI" b="1" dirty="0" err="1"/>
              <a:t>det</a:t>
            </a:r>
            <a:r>
              <a:rPr lang="fi-FI" altLang="fi-FI" b="1" dirty="0"/>
              <a:t> </a:t>
            </a:r>
            <a:r>
              <a:rPr lang="fi-FI" altLang="fi-FI" b="1" dirty="0" err="1"/>
              <a:t>diskuteras</a:t>
            </a:r>
            <a:r>
              <a:rPr lang="fi-FI" altLang="fi-FI" b="1" dirty="0"/>
              <a:t> </a:t>
            </a:r>
            <a:r>
              <a:rPr lang="fi-FI" altLang="fi-FI" b="1" dirty="0" err="1"/>
              <a:t>svaren</a:t>
            </a:r>
            <a:r>
              <a:rPr lang="fi-FI" altLang="fi-FI" b="1" dirty="0"/>
              <a:t> </a:t>
            </a:r>
            <a:r>
              <a:rPr lang="fi-FI" altLang="fi-FI" b="1" dirty="0" err="1"/>
              <a:t>gemensamt</a:t>
            </a:r>
            <a:r>
              <a:rPr lang="fi-FI" altLang="fi-FI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262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AF1962-5FFF-47C2-BDF5-A1362DAFA291}" type="slidenum">
              <a:rPr lang="fi-FI" altLang="fi-FI"/>
              <a:pPr>
                <a:spcBef>
                  <a:spcPct val="0"/>
                </a:spcBef>
              </a:pPr>
              <a:t>4</a:t>
            </a:fld>
            <a:endParaRPr lang="fi-FI" altLang="fi-FI"/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9C404E-6DAB-4BB4-A580-65904AC7AD62}" type="slidenum">
              <a:rPr lang="fi-FI" altLang="fi-FI"/>
              <a:pPr algn="r" eaLnBrk="1" hangingPunct="1">
                <a:spcBef>
                  <a:spcPct val="0"/>
                </a:spcBef>
              </a:pPr>
              <a:t>4</a:t>
            </a:fld>
            <a:endParaRPr lang="fi-FI" altLang="fi-FI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/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6781319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36A47D-23F2-4BB1-9AFA-1CE76D2C291E}" type="slidenum">
              <a:rPr lang="fi-FI" altLang="fi-FI"/>
              <a:pPr>
                <a:spcBef>
                  <a:spcPct val="0"/>
                </a:spcBef>
              </a:pPr>
              <a:t>40</a:t>
            </a:fld>
            <a:endParaRPr lang="fi-FI" altLang="fi-FI"/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D7C06D-F606-4EB4-81B7-A1249B34A643}" type="slidenum">
              <a:rPr lang="fi-FI" altLang="fi-FI"/>
              <a:pPr algn="r" eaLnBrk="1" hangingPunct="1">
                <a:spcBef>
                  <a:spcPct val="0"/>
                </a:spcBef>
              </a:pPr>
              <a:t>40</a:t>
            </a:fld>
            <a:endParaRPr lang="fi-FI" altLang="fi-FI"/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b="1" dirty="0"/>
              <a:t>DISKUSSIONSUPPGIFT:</a:t>
            </a:r>
            <a:r>
              <a:rPr lang="fi-FI" altLang="fi-FI" dirty="0"/>
              <a:t> </a:t>
            </a:r>
            <a:r>
              <a:rPr lang="fi-FI" altLang="fi-FI" dirty="0" err="1"/>
              <a:t>Fundera</a:t>
            </a:r>
            <a:r>
              <a:rPr lang="fi-FI" altLang="fi-FI" dirty="0"/>
              <a:t> </a:t>
            </a:r>
            <a:r>
              <a:rPr lang="fi-FI" altLang="fi-FI" dirty="0" err="1"/>
              <a:t>tillsammans</a:t>
            </a:r>
            <a:r>
              <a:rPr lang="fi-FI" altLang="fi-FI" dirty="0"/>
              <a:t> </a:t>
            </a:r>
            <a:r>
              <a:rPr lang="fi-FI" altLang="fi-FI" dirty="0" err="1"/>
              <a:t>vad</a:t>
            </a:r>
            <a:r>
              <a:rPr lang="fi-FI" altLang="fi-FI" dirty="0"/>
              <a:t> </a:t>
            </a:r>
            <a:r>
              <a:rPr lang="fi-FI" altLang="fi-FI" dirty="0" err="1"/>
              <a:t>som</a:t>
            </a:r>
            <a:r>
              <a:rPr lang="fi-FI" altLang="fi-FI" dirty="0"/>
              <a:t> </a:t>
            </a:r>
            <a:r>
              <a:rPr lang="fi-FI" altLang="fi-FI" dirty="0" err="1"/>
              <a:t>behövs</a:t>
            </a:r>
            <a:r>
              <a:rPr lang="fi-FI" altLang="fi-FI" dirty="0"/>
              <a:t> </a:t>
            </a:r>
            <a:r>
              <a:rPr lang="fi-FI" altLang="fi-FI" dirty="0" err="1"/>
              <a:t>att</a:t>
            </a:r>
            <a:r>
              <a:rPr lang="fi-FI" altLang="fi-FI" dirty="0"/>
              <a:t> </a:t>
            </a:r>
            <a:r>
              <a:rPr lang="fi-FI" altLang="fi-FI" dirty="0" err="1"/>
              <a:t>ekipage</a:t>
            </a:r>
            <a:r>
              <a:rPr lang="fi-FI" altLang="fi-FI" dirty="0"/>
              <a:t> </a:t>
            </a:r>
            <a:r>
              <a:rPr lang="fi-FI" altLang="fi-FI" dirty="0" err="1"/>
              <a:t>på</a:t>
            </a:r>
            <a:r>
              <a:rPr lang="fi-FI" altLang="fi-FI" dirty="0"/>
              <a:t> </a:t>
            </a:r>
            <a:r>
              <a:rPr lang="fi-FI" altLang="fi-FI" dirty="0" err="1"/>
              <a:t>Lätt</a:t>
            </a:r>
            <a:r>
              <a:rPr lang="fi-FI" altLang="fi-FI" dirty="0"/>
              <a:t> C </a:t>
            </a:r>
            <a:r>
              <a:rPr lang="fi-FI" altLang="fi-FI" dirty="0" err="1"/>
              <a:t>eller</a:t>
            </a:r>
            <a:r>
              <a:rPr lang="fi-FI" altLang="fi-FI" dirty="0"/>
              <a:t> </a:t>
            </a:r>
            <a:r>
              <a:rPr lang="fi-FI" altLang="fi-FI" dirty="0" err="1"/>
              <a:t>Lätt</a:t>
            </a:r>
            <a:r>
              <a:rPr lang="fi-FI" altLang="fi-FI" dirty="0"/>
              <a:t> B-</a:t>
            </a:r>
            <a:r>
              <a:rPr lang="fi-FI" altLang="fi-FI" dirty="0" err="1"/>
              <a:t>nivå</a:t>
            </a:r>
            <a:r>
              <a:rPr lang="fi-FI" altLang="fi-FI" dirty="0"/>
              <a:t>. </a:t>
            </a:r>
            <a:r>
              <a:rPr lang="fi-FI" altLang="fi-FI" dirty="0" err="1"/>
              <a:t>Vilka</a:t>
            </a:r>
            <a:r>
              <a:rPr lang="fi-FI" altLang="fi-FI" dirty="0"/>
              <a:t> </a:t>
            </a:r>
            <a:r>
              <a:rPr lang="fi-FI" altLang="fi-FI" dirty="0" err="1"/>
              <a:t>skillnader</a:t>
            </a:r>
            <a:r>
              <a:rPr lang="fi-FI" altLang="fi-FI" dirty="0"/>
              <a:t> </a:t>
            </a:r>
            <a:r>
              <a:rPr lang="fi-FI" altLang="fi-FI" dirty="0" err="1"/>
              <a:t>finns</a:t>
            </a:r>
            <a:r>
              <a:rPr lang="fi-FI" altLang="fi-FI" dirty="0"/>
              <a:t> </a:t>
            </a:r>
            <a:r>
              <a:rPr lang="fi-FI" altLang="fi-FI" dirty="0" err="1"/>
              <a:t>det</a:t>
            </a:r>
            <a:r>
              <a:rPr lang="fi-FI" altLang="fi-FI" dirty="0"/>
              <a:t>?</a:t>
            </a:r>
          </a:p>
          <a:p>
            <a:pPr>
              <a:spcBef>
                <a:spcPct val="0"/>
              </a:spcBef>
            </a:pPr>
            <a:endParaRPr lang="fi-FI" altLang="fi-FI" dirty="0"/>
          </a:p>
          <a:p>
            <a:pPr>
              <a:spcBef>
                <a:spcPct val="0"/>
              </a:spcBef>
            </a:pPr>
            <a:r>
              <a:rPr lang="fi-FI" altLang="fi-FI" i="1" dirty="0"/>
              <a:t>Kouluratsastussäännöt</a:t>
            </a:r>
          </a:p>
          <a:p>
            <a:pPr>
              <a:spcBef>
                <a:spcPct val="0"/>
              </a:spcBef>
            </a:pPr>
            <a:r>
              <a:rPr lang="fi-FI" altLang="fi-FI" i="1" dirty="0"/>
              <a:t>229. Rata ja radan merkitseminen sekä tuomariston sijoittaminen</a:t>
            </a:r>
          </a:p>
          <a:p>
            <a:pPr>
              <a:spcBef>
                <a:spcPct val="0"/>
              </a:spcBef>
            </a:pPr>
            <a:r>
              <a:rPr lang="fi-FI" altLang="fi-FI" i="1" dirty="0" err="1"/>
              <a:t>Dressyrregler</a:t>
            </a:r>
            <a:endParaRPr lang="fi-FI" altLang="fi-FI" i="1" dirty="0"/>
          </a:p>
          <a:p>
            <a:pPr>
              <a:spcBef>
                <a:spcPct val="0"/>
              </a:spcBef>
            </a:pPr>
            <a:r>
              <a:rPr lang="fi-FI" altLang="fi-FI" i="1" dirty="0" err="1"/>
              <a:t>Banan</a:t>
            </a:r>
            <a:r>
              <a:rPr lang="fi-FI" altLang="fi-FI" i="1" dirty="0"/>
              <a:t> </a:t>
            </a:r>
            <a:r>
              <a:rPr lang="fi-FI" altLang="fi-FI" i="1" dirty="0" err="1"/>
              <a:t>och</a:t>
            </a:r>
            <a:r>
              <a:rPr lang="fi-FI" altLang="fi-FI" i="1" dirty="0"/>
              <a:t> </a:t>
            </a:r>
            <a:r>
              <a:rPr lang="fi-FI" altLang="fi-FI" i="1" dirty="0" err="1"/>
              <a:t>banans</a:t>
            </a:r>
            <a:r>
              <a:rPr lang="fi-FI" altLang="fi-FI" i="1" dirty="0"/>
              <a:t> </a:t>
            </a:r>
            <a:r>
              <a:rPr lang="fi-FI" altLang="fi-FI" i="1" dirty="0" err="1"/>
              <a:t>markering</a:t>
            </a:r>
            <a:r>
              <a:rPr lang="fi-FI" altLang="fi-FI" i="1" dirty="0"/>
              <a:t> </a:t>
            </a:r>
            <a:r>
              <a:rPr lang="fi-FI" altLang="fi-FI" i="1" dirty="0" err="1"/>
              <a:t>samt</a:t>
            </a:r>
            <a:r>
              <a:rPr lang="fi-FI" altLang="fi-FI" i="1" dirty="0"/>
              <a:t> </a:t>
            </a:r>
            <a:r>
              <a:rPr lang="fi-FI" altLang="fi-FI" i="1" dirty="0" err="1"/>
              <a:t>domarnas</a:t>
            </a:r>
            <a:r>
              <a:rPr lang="fi-FI" altLang="fi-FI" i="1" dirty="0"/>
              <a:t> </a:t>
            </a:r>
            <a:r>
              <a:rPr lang="fi-FI" altLang="fi-FI" i="1" dirty="0" err="1"/>
              <a:t>platser</a:t>
            </a:r>
            <a:endParaRPr lang="fi-FI" altLang="fi-FI" i="1" dirty="0"/>
          </a:p>
        </p:txBody>
      </p:sp>
    </p:spTree>
    <p:extLst>
      <p:ext uri="{BB962C8B-B14F-4D97-AF65-F5344CB8AC3E}">
        <p14:creationId xmlns:p14="http://schemas.microsoft.com/office/powerpoint/2010/main" val="39248420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 </a:t>
            </a:r>
            <a:r>
              <a:rPr lang="fi-FI" sz="120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dressyrreglerna</a:t>
            </a:r>
            <a:r>
              <a:rPr lang="fi-FI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finns</a:t>
            </a:r>
            <a:r>
              <a:rPr lang="fi-FI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exakta</a:t>
            </a:r>
            <a:r>
              <a:rPr lang="fi-FI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instruktioner</a:t>
            </a:r>
            <a:r>
              <a:rPr lang="fi-FI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på</a:t>
            </a:r>
            <a:r>
              <a:rPr lang="fi-FI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uppgifter</a:t>
            </a:r>
            <a:r>
              <a:rPr lang="fi-FI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som</a:t>
            </a:r>
            <a:r>
              <a:rPr lang="fi-FI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krävs</a:t>
            </a:r>
            <a:r>
              <a:rPr lang="fi-FI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i </a:t>
            </a:r>
            <a:r>
              <a:rPr lang="fi-FI" sz="120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dressyrprogrammen</a:t>
            </a:r>
            <a:r>
              <a:rPr lang="fi-FI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50378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2543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26531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I </a:t>
            </a:r>
            <a:r>
              <a:rPr lang="fi-FI" sz="1200" dirty="0" err="1"/>
              <a:t>regionala</a:t>
            </a:r>
            <a:r>
              <a:rPr lang="fi-FI" sz="1200" dirty="0"/>
              <a:t> </a:t>
            </a:r>
            <a:r>
              <a:rPr lang="fi-FI" sz="1200" dirty="0" err="1"/>
              <a:t>tävlingar</a:t>
            </a:r>
            <a:r>
              <a:rPr lang="fi-FI" sz="1200" dirty="0"/>
              <a:t> i </a:t>
            </a:r>
            <a:r>
              <a:rPr lang="fi-FI" sz="1200" dirty="0" err="1"/>
              <a:t>Lätt</a:t>
            </a:r>
            <a:r>
              <a:rPr lang="fi-FI" sz="1200" dirty="0"/>
              <a:t> B </a:t>
            </a:r>
            <a:r>
              <a:rPr lang="fi-FI" sz="1200" dirty="0" err="1"/>
              <a:t>och</a:t>
            </a:r>
            <a:r>
              <a:rPr lang="fi-FI" sz="1200" dirty="0"/>
              <a:t> </a:t>
            </a:r>
            <a:r>
              <a:rPr lang="fi-FI" sz="1200" dirty="0" err="1"/>
              <a:t>lättare</a:t>
            </a:r>
            <a:r>
              <a:rPr lang="fi-FI" sz="1200" dirty="0"/>
              <a:t> </a:t>
            </a:r>
            <a:r>
              <a:rPr lang="fi-FI" sz="1200" dirty="0" err="1"/>
              <a:t>klasser</a:t>
            </a:r>
            <a:r>
              <a:rPr lang="fi-FI" sz="1200" dirty="0"/>
              <a:t> </a:t>
            </a:r>
            <a:r>
              <a:rPr lang="fi-FI" sz="1200" dirty="0" err="1"/>
              <a:t>kan</a:t>
            </a:r>
            <a:r>
              <a:rPr lang="fi-FI" sz="1200" dirty="0"/>
              <a:t> </a:t>
            </a:r>
            <a:r>
              <a:rPr lang="fi-FI" sz="1200" dirty="0" err="1"/>
              <a:t>två</a:t>
            </a:r>
            <a:r>
              <a:rPr lang="fi-FI" sz="1200" dirty="0"/>
              <a:t> </a:t>
            </a:r>
            <a:r>
              <a:rPr lang="fi-FI" sz="1200" dirty="0" err="1"/>
              <a:t>olika</a:t>
            </a:r>
            <a:r>
              <a:rPr lang="fi-FI" sz="1200" dirty="0"/>
              <a:t> </a:t>
            </a:r>
            <a:r>
              <a:rPr lang="fi-FI" sz="1200" dirty="0" err="1"/>
              <a:t>ryttare</a:t>
            </a:r>
            <a:r>
              <a:rPr lang="fi-FI" sz="1200" dirty="0"/>
              <a:t> delta </a:t>
            </a:r>
            <a:r>
              <a:rPr lang="fi-FI" sz="1200" dirty="0" err="1"/>
              <a:t>med</a:t>
            </a:r>
            <a:r>
              <a:rPr lang="fi-FI" sz="1200" dirty="0"/>
              <a:t> </a:t>
            </a:r>
            <a:r>
              <a:rPr lang="fi-FI" sz="1200" dirty="0" err="1"/>
              <a:t>samma</a:t>
            </a:r>
            <a:r>
              <a:rPr lang="fi-FI" sz="1200" dirty="0"/>
              <a:t> </a:t>
            </a:r>
            <a:r>
              <a:rPr lang="fi-FI" sz="1200" dirty="0" err="1"/>
              <a:t>häst</a:t>
            </a:r>
            <a:r>
              <a:rPr lang="fi-FI" sz="1200" dirty="0"/>
              <a:t>/</a:t>
            </a:r>
            <a:r>
              <a:rPr lang="fi-FI" sz="1200" dirty="0" err="1"/>
              <a:t>ponny</a:t>
            </a:r>
            <a:r>
              <a:rPr lang="fi-FI" sz="1200" dirty="0"/>
              <a:t>, i </a:t>
            </a:r>
            <a:r>
              <a:rPr lang="fi-FI" sz="1200" dirty="0" err="1"/>
              <a:t>klasser</a:t>
            </a:r>
            <a:r>
              <a:rPr lang="fi-FI" sz="1200" dirty="0"/>
              <a:t> </a:t>
            </a:r>
            <a:r>
              <a:rPr lang="fi-FI" sz="1200" dirty="0" err="1"/>
              <a:t>högre</a:t>
            </a:r>
            <a:r>
              <a:rPr lang="fi-FI" sz="1200" dirty="0"/>
              <a:t> </a:t>
            </a:r>
            <a:r>
              <a:rPr lang="fi-FI" sz="1200" dirty="0" err="1"/>
              <a:t>än</a:t>
            </a:r>
            <a:r>
              <a:rPr lang="fi-FI" sz="1200" dirty="0"/>
              <a:t> </a:t>
            </a:r>
            <a:r>
              <a:rPr lang="fi-FI" sz="1200" dirty="0" err="1"/>
              <a:t>det</a:t>
            </a:r>
            <a:r>
              <a:rPr lang="fi-FI" sz="1200" dirty="0"/>
              <a:t> </a:t>
            </a:r>
            <a:r>
              <a:rPr lang="fi-FI" sz="1200" dirty="0" err="1"/>
              <a:t>endast</a:t>
            </a:r>
            <a:r>
              <a:rPr lang="fi-FI" sz="1200" dirty="0"/>
              <a:t> 1 </a:t>
            </a:r>
            <a:r>
              <a:rPr lang="fi-FI" sz="1200" dirty="0" err="1"/>
              <a:t>start</a:t>
            </a:r>
            <a:r>
              <a:rPr lang="fi-FI" sz="1200" dirty="0"/>
              <a:t> per </a:t>
            </a:r>
            <a:r>
              <a:rPr lang="fi-FI" sz="1200" dirty="0" err="1"/>
              <a:t>dag</a:t>
            </a:r>
            <a:r>
              <a:rPr lang="fi-FI" sz="1200" dirty="0"/>
              <a:t> för </a:t>
            </a:r>
            <a:r>
              <a:rPr lang="fi-FI" sz="1200" dirty="0" err="1"/>
              <a:t>hästen</a:t>
            </a:r>
            <a:r>
              <a:rPr lang="fi-FI" sz="1200" dirty="0"/>
              <a:t> = </a:t>
            </a:r>
            <a:r>
              <a:rPr lang="fi-FI" sz="1200" dirty="0" err="1"/>
              <a:t>betyder</a:t>
            </a:r>
            <a:r>
              <a:rPr lang="fi-FI" sz="1200" dirty="0"/>
              <a:t> </a:t>
            </a:r>
            <a:r>
              <a:rPr lang="fi-FI" sz="1200" dirty="0" err="1"/>
              <a:t>att</a:t>
            </a:r>
            <a:r>
              <a:rPr lang="fi-FI" sz="1200" dirty="0"/>
              <a:t> i </a:t>
            </a:r>
            <a:r>
              <a:rPr lang="fi-FI" sz="1200" dirty="0" err="1"/>
              <a:t>klubbtävlingar</a:t>
            </a:r>
            <a:r>
              <a:rPr lang="fi-FI" sz="1200" dirty="0"/>
              <a:t> i alla </a:t>
            </a:r>
            <a:r>
              <a:rPr lang="fi-FI" sz="1200" dirty="0" err="1"/>
              <a:t>klasser</a:t>
            </a:r>
            <a:r>
              <a:rPr lang="fi-FI" sz="1200" dirty="0"/>
              <a:t>, </a:t>
            </a:r>
            <a:r>
              <a:rPr lang="fi-FI" sz="1200" dirty="0" err="1"/>
              <a:t>även</a:t>
            </a:r>
            <a:r>
              <a:rPr lang="fi-FI" sz="1200" dirty="0"/>
              <a:t> </a:t>
            </a:r>
            <a:r>
              <a:rPr lang="fi-FI" sz="1200" dirty="0" err="1"/>
              <a:t>Lätt</a:t>
            </a:r>
            <a:r>
              <a:rPr lang="fi-FI" sz="1200" dirty="0"/>
              <a:t> A, </a:t>
            </a:r>
            <a:r>
              <a:rPr lang="fi-FI" sz="1200" dirty="0" err="1"/>
              <a:t>kan</a:t>
            </a:r>
            <a:r>
              <a:rPr lang="fi-FI" sz="1200" dirty="0"/>
              <a:t> </a:t>
            </a:r>
            <a:r>
              <a:rPr lang="fi-FI" sz="1200" dirty="0" err="1"/>
              <a:t>samma</a:t>
            </a:r>
            <a:r>
              <a:rPr lang="fi-FI" sz="1200" dirty="0"/>
              <a:t> </a:t>
            </a:r>
            <a:r>
              <a:rPr lang="fi-FI" sz="1200" dirty="0" err="1"/>
              <a:t>häst</a:t>
            </a:r>
            <a:r>
              <a:rPr lang="fi-FI" sz="1200" dirty="0"/>
              <a:t>/</a:t>
            </a:r>
            <a:r>
              <a:rPr lang="fi-FI" sz="1200" dirty="0" err="1"/>
              <a:t>ponny</a:t>
            </a:r>
            <a:r>
              <a:rPr lang="fi-FI" sz="1200" dirty="0"/>
              <a:t> </a:t>
            </a:r>
            <a:r>
              <a:rPr lang="fi-FI" sz="1200" dirty="0" err="1"/>
              <a:t>starta</a:t>
            </a:r>
            <a:r>
              <a:rPr lang="fi-FI" sz="1200" dirty="0"/>
              <a:t> </a:t>
            </a:r>
            <a:r>
              <a:rPr lang="fi-FI" sz="1200" dirty="0" err="1"/>
              <a:t>två</a:t>
            </a:r>
            <a:r>
              <a:rPr lang="fi-FI" sz="1200" dirty="0"/>
              <a:t> </a:t>
            </a:r>
            <a:r>
              <a:rPr lang="fi-FI" sz="1200" dirty="0" err="1"/>
              <a:t>gånger</a:t>
            </a:r>
            <a:r>
              <a:rPr lang="fi-FI" sz="1200" dirty="0"/>
              <a:t> </a:t>
            </a:r>
            <a:r>
              <a:rPr lang="fi-FI" sz="1200" dirty="0" err="1"/>
              <a:t>med</a:t>
            </a:r>
            <a:r>
              <a:rPr lang="fi-FI" sz="1200" dirty="0"/>
              <a:t> </a:t>
            </a:r>
            <a:r>
              <a:rPr lang="fi-FI" sz="1200" dirty="0" err="1"/>
              <a:t>olika</a:t>
            </a:r>
            <a:r>
              <a:rPr lang="fi-FI" sz="1200" dirty="0"/>
              <a:t> </a:t>
            </a:r>
            <a:r>
              <a:rPr lang="fi-FI" sz="1200" dirty="0" err="1"/>
              <a:t>ryttare</a:t>
            </a:r>
            <a:r>
              <a:rPr lang="fi-FI" sz="1200" dirty="0"/>
              <a:t>. I </a:t>
            </a:r>
            <a:r>
              <a:rPr lang="fi-FI" sz="1200" dirty="0" err="1"/>
              <a:t>regionala</a:t>
            </a:r>
            <a:r>
              <a:rPr lang="fi-FI" sz="1200" dirty="0"/>
              <a:t> </a:t>
            </a:r>
            <a:r>
              <a:rPr lang="fi-FI" sz="1200" dirty="0" err="1"/>
              <a:t>tävlingar</a:t>
            </a:r>
            <a:r>
              <a:rPr lang="fi-FI" sz="1200" dirty="0"/>
              <a:t> </a:t>
            </a:r>
            <a:r>
              <a:rPr lang="fi-FI" sz="1200" dirty="0" err="1"/>
              <a:t>från</a:t>
            </a:r>
            <a:r>
              <a:rPr lang="fi-FI" sz="1200" dirty="0"/>
              <a:t> </a:t>
            </a:r>
            <a:r>
              <a:rPr lang="fi-FI" sz="1200" dirty="0" err="1"/>
              <a:t>Lätt</a:t>
            </a:r>
            <a:r>
              <a:rPr lang="fi-FI" sz="1200" dirty="0"/>
              <a:t> A </a:t>
            </a:r>
            <a:r>
              <a:rPr lang="fi-FI" sz="1200" dirty="0" err="1"/>
              <a:t>klasser</a:t>
            </a:r>
            <a:r>
              <a:rPr lang="fi-FI" sz="1200" dirty="0"/>
              <a:t> </a:t>
            </a:r>
            <a:r>
              <a:rPr lang="fi-FI" sz="1200" dirty="0" err="1"/>
              <a:t>uppåt</a:t>
            </a:r>
            <a:r>
              <a:rPr lang="fi-FI" sz="1200" dirty="0"/>
              <a:t> </a:t>
            </a:r>
            <a:r>
              <a:rPr lang="fi-FI" sz="1200" dirty="0" err="1"/>
              <a:t>endast</a:t>
            </a:r>
            <a:r>
              <a:rPr lang="fi-FI" sz="1200" dirty="0"/>
              <a:t> 1 </a:t>
            </a:r>
            <a:r>
              <a:rPr lang="fi-FI" sz="1200" dirty="0" err="1"/>
              <a:t>start</a:t>
            </a:r>
            <a:r>
              <a:rPr lang="fi-FI" sz="1200" dirty="0"/>
              <a:t> per </a:t>
            </a:r>
            <a:r>
              <a:rPr lang="fi-FI" sz="1200" dirty="0" err="1"/>
              <a:t>klass</a:t>
            </a:r>
            <a:r>
              <a:rPr lang="fi-FI" sz="1200" dirty="0"/>
              <a:t> per </a:t>
            </a:r>
            <a:r>
              <a:rPr lang="fi-FI" sz="1200" dirty="0" err="1"/>
              <a:t>häst</a:t>
            </a:r>
            <a:r>
              <a:rPr lang="fi-FI" sz="1200" dirty="0"/>
              <a:t>/</a:t>
            </a:r>
            <a:r>
              <a:rPr lang="fi-FI" sz="1200" dirty="0" err="1"/>
              <a:t>ponny</a:t>
            </a:r>
            <a:r>
              <a:rPr lang="fi-FI" sz="1200" dirty="0"/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6195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B5D378-8044-40D7-AA06-577F7C1F20B5}" type="slidenum">
              <a:rPr lang="fi-FI" altLang="fi-FI"/>
              <a:pPr>
                <a:spcBef>
                  <a:spcPct val="0"/>
                </a:spcBef>
              </a:pPr>
              <a:t>45</a:t>
            </a:fld>
            <a:endParaRPr lang="fi-FI" altLang="fi-FI"/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D94A36-6B4F-40A1-BF51-2A6ED139CDBB}" type="slidenum">
              <a:rPr lang="fi-FI" altLang="fi-FI"/>
              <a:pPr algn="r" eaLnBrk="1" hangingPunct="1">
                <a:spcBef>
                  <a:spcPct val="0"/>
                </a:spcBef>
              </a:pPr>
              <a:t>45</a:t>
            </a:fld>
            <a:endParaRPr lang="fi-FI" altLang="fi-FI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endParaRPr lang="en-US" altLang="fi-FI" dirty="0"/>
          </a:p>
        </p:txBody>
      </p:sp>
    </p:spTree>
    <p:extLst>
      <p:ext uri="{BB962C8B-B14F-4D97-AF65-F5344CB8AC3E}">
        <p14:creationId xmlns:p14="http://schemas.microsoft.com/office/powerpoint/2010/main" val="5690422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B5D378-8044-40D7-AA06-577F7C1F20B5}" type="slidenum">
              <a:rPr lang="fi-FI" altLang="fi-FI"/>
              <a:pPr>
                <a:spcBef>
                  <a:spcPct val="0"/>
                </a:spcBef>
              </a:pPr>
              <a:t>46</a:t>
            </a:fld>
            <a:endParaRPr lang="fi-FI" altLang="fi-FI"/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D94A36-6B4F-40A1-BF51-2A6ED139CDBB}" type="slidenum">
              <a:rPr lang="fi-FI" altLang="fi-FI"/>
              <a:pPr algn="r" eaLnBrk="1" hangingPunct="1">
                <a:spcBef>
                  <a:spcPct val="0"/>
                </a:spcBef>
              </a:pPr>
              <a:t>46</a:t>
            </a:fld>
            <a:endParaRPr lang="fi-FI" altLang="fi-FI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endParaRPr lang="en-US" altLang="fi-FI" dirty="0"/>
          </a:p>
        </p:txBody>
      </p:sp>
    </p:spTree>
    <p:extLst>
      <p:ext uri="{BB962C8B-B14F-4D97-AF65-F5344CB8AC3E}">
        <p14:creationId xmlns:p14="http://schemas.microsoft.com/office/powerpoint/2010/main" val="16749838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6EE4F9-158F-4E20-A733-AAD21095F7DB}" type="slidenum">
              <a:rPr lang="fi-FI" altLang="fi-FI"/>
              <a:pPr>
                <a:spcBef>
                  <a:spcPct val="0"/>
                </a:spcBef>
              </a:pPr>
              <a:t>47</a:t>
            </a:fld>
            <a:endParaRPr lang="fi-FI" altLang="fi-FI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B58A04-68EA-4953-8ED0-9FC989337C54}" type="slidenum">
              <a:rPr lang="fi-FI" altLang="fi-FI"/>
              <a:pPr algn="r" eaLnBrk="1" hangingPunct="1">
                <a:spcBef>
                  <a:spcPct val="0"/>
                </a:spcBef>
              </a:pPr>
              <a:t>47</a:t>
            </a:fld>
            <a:endParaRPr lang="fi-FI" altLang="fi-FI"/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dirty="0" err="1"/>
              <a:t>Ryttarens</a:t>
            </a:r>
            <a:r>
              <a:rPr lang="fi-FI" altLang="fi-FI" dirty="0"/>
              <a:t> </a:t>
            </a:r>
            <a:r>
              <a:rPr lang="fi-FI" altLang="fi-FI" dirty="0" err="1"/>
              <a:t>utrustning</a:t>
            </a:r>
            <a:r>
              <a:rPr lang="fi-FI" altLang="fi-FI" dirty="0"/>
              <a:t> </a:t>
            </a:r>
            <a:r>
              <a:rPr lang="fi-FI" altLang="fi-FI" dirty="0" err="1"/>
              <a:t>bör</a:t>
            </a:r>
            <a:r>
              <a:rPr lang="fi-FI" altLang="fi-FI" dirty="0"/>
              <a:t> </a:t>
            </a:r>
            <a:r>
              <a:rPr lang="fi-FI" altLang="fi-FI" dirty="0" err="1"/>
              <a:t>undvikas</a:t>
            </a:r>
            <a:r>
              <a:rPr lang="fi-FI" altLang="fi-FI" dirty="0"/>
              <a:t> </a:t>
            </a:r>
            <a:r>
              <a:rPr lang="fi-FI" altLang="fi-FI" dirty="0" err="1"/>
              <a:t>att</a:t>
            </a:r>
            <a:r>
              <a:rPr lang="fi-FI" altLang="fi-FI" dirty="0"/>
              <a:t> </a:t>
            </a:r>
            <a:r>
              <a:rPr lang="fi-FI" altLang="fi-FI" dirty="0" err="1"/>
              <a:t>smyckas</a:t>
            </a:r>
            <a:r>
              <a:rPr lang="fi-FI" altLang="fi-FI" dirty="0"/>
              <a:t> </a:t>
            </a:r>
            <a:r>
              <a:rPr lang="fi-FI" altLang="fi-FI" dirty="0" err="1"/>
              <a:t>överflödigt</a:t>
            </a:r>
            <a:r>
              <a:rPr lang="fi-FI" altLang="fi-FI" dirty="0"/>
              <a:t>.</a:t>
            </a:r>
          </a:p>
          <a:p>
            <a:pPr>
              <a:spcBef>
                <a:spcPct val="0"/>
              </a:spcBef>
            </a:pPr>
            <a:endParaRPr lang="fi-FI" altLang="fi-FI" dirty="0"/>
          </a:p>
          <a:p>
            <a:pPr>
              <a:spcBef>
                <a:spcPct val="0"/>
              </a:spcBef>
            </a:pPr>
            <a:r>
              <a:rPr lang="fi-FI" dirty="0" err="1"/>
              <a:t>Vid</a:t>
            </a:r>
            <a:r>
              <a:rPr lang="fi-FI" dirty="0"/>
              <a:t> </a:t>
            </a:r>
            <a:r>
              <a:rPr lang="fi-FI" dirty="0" err="1"/>
              <a:t>dåligt</a:t>
            </a:r>
            <a:r>
              <a:rPr lang="fi-FI" dirty="0"/>
              <a:t> </a:t>
            </a:r>
            <a:r>
              <a:rPr lang="fi-FI" dirty="0" err="1"/>
              <a:t>väder</a:t>
            </a:r>
            <a:r>
              <a:rPr lang="fi-FI" dirty="0"/>
              <a:t>,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domarkollegiet</a:t>
            </a:r>
            <a:r>
              <a:rPr lang="fi-FI" dirty="0"/>
              <a:t> </a:t>
            </a:r>
            <a:r>
              <a:rPr lang="fi-FI" dirty="0" err="1"/>
              <a:t>ge</a:t>
            </a:r>
            <a:r>
              <a:rPr lang="fi-FI" dirty="0"/>
              <a:t> </a:t>
            </a:r>
            <a:r>
              <a:rPr lang="fi-FI" dirty="0" err="1"/>
              <a:t>lov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rida</a:t>
            </a:r>
            <a:r>
              <a:rPr lang="fi-FI" dirty="0"/>
              <a:t> i </a:t>
            </a:r>
            <a:r>
              <a:rPr lang="fi-FI" dirty="0" err="1"/>
              <a:t>regnjacka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i anna </a:t>
            </a:r>
            <a:r>
              <a:rPr lang="fi-FI" dirty="0" err="1"/>
              <a:t>vattentät</a:t>
            </a:r>
            <a:r>
              <a:rPr lang="fi-FI" dirty="0"/>
              <a:t> </a:t>
            </a:r>
            <a:r>
              <a:rPr lang="fi-FI" dirty="0" err="1"/>
              <a:t>jacka</a:t>
            </a:r>
            <a:r>
              <a:rPr lang="fi-FI" dirty="0"/>
              <a:t>.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varmt</a:t>
            </a:r>
            <a:r>
              <a:rPr lang="fi-FI" dirty="0"/>
              <a:t> </a:t>
            </a:r>
            <a:r>
              <a:rPr lang="fi-FI" dirty="0" err="1"/>
              <a:t>väder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ryttarna</a:t>
            </a:r>
            <a:r>
              <a:rPr lang="fi-FI" dirty="0"/>
              <a:t> </a:t>
            </a:r>
            <a:r>
              <a:rPr lang="fi-FI" dirty="0" err="1"/>
              <a:t>få</a:t>
            </a:r>
            <a:r>
              <a:rPr lang="fi-FI" dirty="0"/>
              <a:t> </a:t>
            </a:r>
            <a:r>
              <a:rPr lang="fi-FI" dirty="0" err="1"/>
              <a:t>lov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rida</a:t>
            </a:r>
            <a:r>
              <a:rPr lang="fi-FI" dirty="0"/>
              <a:t> </a:t>
            </a:r>
            <a:r>
              <a:rPr lang="fi-FI" dirty="0" err="1"/>
              <a:t>utan</a:t>
            </a:r>
            <a:r>
              <a:rPr lang="fi-FI" dirty="0"/>
              <a:t> </a:t>
            </a:r>
            <a:r>
              <a:rPr lang="fi-FI" dirty="0" err="1"/>
              <a:t>ridkavaj</a:t>
            </a:r>
            <a:r>
              <a:rPr lang="fi-FI" dirty="0"/>
              <a:t>/</a:t>
            </a:r>
            <a:r>
              <a:rPr lang="fi-FI" dirty="0" err="1"/>
              <a:t>jacka</a:t>
            </a:r>
            <a:r>
              <a:rPr lang="fi-FI" dirty="0"/>
              <a:t>.</a:t>
            </a:r>
          </a:p>
          <a:p>
            <a:pPr>
              <a:spcBef>
                <a:spcPct val="0"/>
              </a:spcBef>
            </a:pPr>
            <a:endParaRPr lang="fi-FI" altLang="fi-FI" i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Öronknapp</a:t>
            </a:r>
            <a:r>
              <a:rPr lang="fi-FI" dirty="0"/>
              <a:t>: </a:t>
            </a:r>
            <a:r>
              <a:rPr lang="fi-FI" dirty="0" err="1"/>
              <a:t>Ifall</a:t>
            </a:r>
            <a:r>
              <a:rPr lang="fi-FI" dirty="0"/>
              <a:t> </a:t>
            </a:r>
            <a:r>
              <a:rPr lang="fi-FI" dirty="0" err="1"/>
              <a:t>ryttaren</a:t>
            </a:r>
            <a:r>
              <a:rPr lang="fi-FI" dirty="0"/>
              <a:t> </a:t>
            </a:r>
            <a:r>
              <a:rPr lang="fi-FI" dirty="0" err="1"/>
              <a:t>använder</a:t>
            </a:r>
            <a:r>
              <a:rPr lang="fi-FI" dirty="0"/>
              <a:t> </a:t>
            </a:r>
            <a:r>
              <a:rPr lang="fi-FI" dirty="0" err="1"/>
              <a:t>sådat</a:t>
            </a:r>
            <a:r>
              <a:rPr lang="fi-FI" dirty="0"/>
              <a:t> </a:t>
            </a:r>
            <a:r>
              <a:rPr lang="fi-FI" dirty="0" err="1"/>
              <a:t>kommunikationsmedel</a:t>
            </a:r>
            <a:r>
              <a:rPr lang="fi-FI" dirty="0"/>
              <a:t>, </a:t>
            </a:r>
            <a:r>
              <a:rPr lang="fi-FI" dirty="0" err="1"/>
              <a:t>bör</a:t>
            </a:r>
            <a:r>
              <a:rPr lang="fi-FI" dirty="0"/>
              <a:t> </a:t>
            </a:r>
            <a:r>
              <a:rPr lang="fi-FI" dirty="0" err="1"/>
              <a:t>hens</a:t>
            </a:r>
            <a:r>
              <a:rPr lang="fi-FI" dirty="0"/>
              <a:t> </a:t>
            </a:r>
            <a:r>
              <a:rPr lang="fi-FI" dirty="0" err="1"/>
              <a:t>prestation</a:t>
            </a:r>
            <a:r>
              <a:rPr lang="fi-FI" dirty="0"/>
              <a:t> </a:t>
            </a:r>
            <a:r>
              <a:rPr lang="fi-FI" dirty="0" err="1"/>
              <a:t>diskvalificeras</a:t>
            </a:r>
            <a:r>
              <a:rPr lang="fi-FI" dirty="0"/>
              <a:t>. </a:t>
            </a:r>
            <a:r>
              <a:rPr lang="fi-FI" dirty="0" err="1"/>
              <a:t>Öronknapp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</a:t>
            </a:r>
            <a:r>
              <a:rPr lang="fi-FI" dirty="0" err="1"/>
              <a:t>likande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tillåten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framridningen</a:t>
            </a:r>
            <a:r>
              <a:rPr lang="fi-FI" dirty="0"/>
              <a:t>.</a:t>
            </a:r>
            <a:endParaRPr lang="fi-FI" altLang="fi-FI" strike="sngStrike" baseline="0" dirty="0"/>
          </a:p>
          <a:p>
            <a:pPr>
              <a:spcBef>
                <a:spcPct val="0"/>
              </a:spcBef>
            </a:pPr>
            <a:endParaRPr lang="fi-FI" altLang="fi-FI" i="1" dirty="0"/>
          </a:p>
          <a:p>
            <a:pPr>
              <a:spcBef>
                <a:spcPct val="0"/>
              </a:spcBef>
            </a:pPr>
            <a:r>
              <a:rPr lang="fi-FI" altLang="fi-FI" i="1" dirty="0" err="1"/>
              <a:t>Dressyrregler</a:t>
            </a:r>
            <a:endParaRPr lang="fi-FI" altLang="fi-FI" i="1" dirty="0"/>
          </a:p>
          <a:p>
            <a:pPr>
              <a:spcBef>
                <a:spcPct val="0"/>
              </a:spcBef>
            </a:pPr>
            <a:r>
              <a:rPr lang="fi-FI" altLang="fi-FI" i="1" dirty="0"/>
              <a:t>227. Kilpailuasu</a:t>
            </a:r>
          </a:p>
          <a:p>
            <a:pPr>
              <a:spcBef>
                <a:spcPct val="0"/>
              </a:spcBef>
            </a:pPr>
            <a:r>
              <a:rPr lang="fi-FI" altLang="fi-FI" i="1" dirty="0" err="1"/>
              <a:t>Tävlingsklädsel</a:t>
            </a:r>
            <a:endParaRPr lang="fi-FI" altLang="fi-FI" i="1" dirty="0"/>
          </a:p>
          <a:p>
            <a:pPr>
              <a:spcBef>
                <a:spcPct val="0"/>
              </a:spcBef>
            </a:pPr>
            <a:endParaRPr lang="fi-FI" altLang="fi-FI" i="1" dirty="0"/>
          </a:p>
          <a:p>
            <a:pPr>
              <a:spcBef>
                <a:spcPct val="0"/>
              </a:spcBef>
            </a:pPr>
            <a:endParaRPr lang="fi-FI" altLang="fi-FI" i="1" dirty="0"/>
          </a:p>
          <a:p>
            <a:pPr>
              <a:spcBef>
                <a:spcPct val="0"/>
              </a:spcBef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5974605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227.</a:t>
            </a:r>
          </a:p>
          <a:p>
            <a:pPr algn="l"/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Ifall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ponnyryttare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använder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sporrar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får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vara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maximi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2,5 cm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långa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internationellt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3,5 cm).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Vid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ridning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av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FEI:s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just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då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gällande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ponnyprogram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(för-,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grupp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personligt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programm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eller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Kür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för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Ponnyryttare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)(esi-, joukkue-, henkilökohtainen ohjelma tai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Kür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Poniratsastajille</a:t>
            </a:r>
            <a:r>
              <a:rPr lang="fi-FI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får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ponnyryttare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använda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sporrar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som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är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3,5 cm.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Barnryttare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får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använda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sporrar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Barnryttarens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sporr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får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vara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maximi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3,5 cm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lång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Sporrarna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bör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vara av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metall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och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trubbiga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spetsen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Sporrarna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mäts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från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stövelns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kant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Ponny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och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barnryttare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får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använda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trissa-sporrar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Spetsen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som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börjar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vid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sporrens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mittpunkt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bör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peka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rakt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bakåt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från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mittpunkten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Sporren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vara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böjd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svansporre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/joutsenkannus)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spetsen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får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aldrig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peka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uppåt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eller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inåt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Sporrarnas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fästen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bör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vara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släta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Ifall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är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en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trissa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eller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en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tandad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kant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(pykälärissa),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bör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snurra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fritt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och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kanterna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bör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vara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trubbiga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Trissor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som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snurrar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vågrätt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samt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Impuls.sporrar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är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godkända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Knoppen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på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sporre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gjord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av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metall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vara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rund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och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tillverkad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av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hård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plast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Falska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sporrar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utan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knopp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är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tillåtna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228.</a:t>
            </a:r>
          </a:p>
          <a:p>
            <a:r>
              <a:rPr lang="fi-FI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Spö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får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användas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under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tävlingsprestation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Vid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framridningen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får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ett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spö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användas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Då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förflyttar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sig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från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framridningen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till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området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runt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ridbanan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eller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ifall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bekantningen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av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banan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görs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från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insidan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innan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prestationen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bör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spöet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lämnas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bort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risk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att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ekipaget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får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en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bestraffning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(se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bestraffningar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230).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Undantag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är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Intermediate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A, B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och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II-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samt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unga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hästars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klasser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där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ryttaren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får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ha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spöet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sig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under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tävlingsprestationen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I FM-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tävlingar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och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nämnda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besiktningsklasser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är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spö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dock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tillåtet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På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tävlingsplatsen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är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bara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ryttaren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som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får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använda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spö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eller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hästens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skötare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vid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ridning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handpromenad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eller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vid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longering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av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häst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Spöets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maximilängd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är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120 cm,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ponnyekipage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100 cm.</a:t>
            </a:r>
            <a:endParaRPr lang="fi-FI" sz="1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48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4614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CAA1FF-8979-41C1-8BF3-5EA7B7FC00E4}" type="slidenum">
              <a:rPr lang="fi-FI" altLang="fi-FI"/>
              <a:pPr>
                <a:spcBef>
                  <a:spcPct val="0"/>
                </a:spcBef>
              </a:pPr>
              <a:t>49</a:t>
            </a:fld>
            <a:endParaRPr lang="fi-FI" altLang="fi-FI"/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D4A7BE-78C9-4358-849C-3DF1030DF01E}" type="slidenum">
              <a:rPr lang="fi-FI" altLang="fi-FI"/>
              <a:pPr algn="r" eaLnBrk="1" hangingPunct="1">
                <a:spcBef>
                  <a:spcPct val="0"/>
                </a:spcBef>
              </a:pPr>
              <a:t>49</a:t>
            </a:fld>
            <a:endParaRPr lang="fi-FI" altLang="fi-FI"/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Vojlock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/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schabrak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är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inte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obligatorisk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Ifall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den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används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bör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den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var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vit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eller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konservativ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till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färgen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Vojlocken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/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schabraket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bör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vara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enfärgad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kanterna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kan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vara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markerade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med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kontrastfärg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sz="1200" b="0" i="0" u="none" strike="noStrike" kern="1200" baseline="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Stigbyglarna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får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inte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vara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helt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eller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delvis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slutna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och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ryttarens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fot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får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på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inga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sätt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vara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fastspänd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i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stigbygeln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(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t.ex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med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magnet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).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Säkerhetsstigbygelns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yttre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kant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kan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vara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delvis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öppen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-&gt;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t.ex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Freejumo-stigbygel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är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tillåten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</a:p>
          <a:p>
            <a:pPr>
              <a:spcBef>
                <a:spcPct val="0"/>
              </a:spcBef>
            </a:pPr>
            <a:endParaRPr lang="fi-FI" sz="1200" b="0" i="0" u="none" strike="noStrike" kern="1200" baseline="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Lösa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skydd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till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sadeln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får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inte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användas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och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sittdelens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ytmaterial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får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inte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avvika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väsentligt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från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resten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av </a:t>
            </a:r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sadeln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</a:p>
          <a:p>
            <a:pPr>
              <a:spcBef>
                <a:spcPct val="0"/>
              </a:spcBef>
            </a:pPr>
            <a:endParaRPr lang="fi-FI" sz="1200" b="0" i="0" u="none" strike="noStrike" kern="1200" baseline="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r>
              <a:rPr lang="fi-FI" alt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Öronproppar</a:t>
            </a:r>
            <a:r>
              <a:rPr lang="fi-FI" alt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alt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som</a:t>
            </a:r>
            <a:r>
              <a:rPr lang="fi-FI" alt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alt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skyddar</a:t>
            </a:r>
            <a:r>
              <a:rPr lang="fi-FI" alt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alt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mot</a:t>
            </a:r>
            <a:r>
              <a:rPr lang="fi-FI" alt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alt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ljud</a:t>
            </a:r>
            <a:r>
              <a:rPr lang="fi-FI" alt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alt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är</a:t>
            </a:r>
            <a:r>
              <a:rPr lang="fi-FI" alt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alt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tillåtna</a:t>
            </a:r>
            <a:r>
              <a:rPr lang="fi-FI" alt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i </a:t>
            </a:r>
            <a:r>
              <a:rPr lang="fi-FI" alt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prisutdelninge</a:t>
            </a:r>
            <a:r>
              <a:rPr lang="fi-FI" alt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alt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och</a:t>
            </a:r>
            <a:r>
              <a:rPr lang="fi-FI" alt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alt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under</a:t>
            </a:r>
            <a:r>
              <a:rPr lang="fi-FI" alt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altLang="fi-FI" sz="1200" b="0" i="0" u="none" strike="noStrike" kern="1200" baseline="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hästgranskningen</a:t>
            </a:r>
            <a:r>
              <a:rPr lang="fi-FI" altLang="fi-FI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</a:p>
          <a:p>
            <a:pPr>
              <a:spcBef>
                <a:spcPct val="0"/>
              </a:spcBef>
            </a:pPr>
            <a:endParaRPr lang="fi-FI" altLang="fi-FI" sz="1200" b="0" i="0" u="none" strike="noStrike" kern="1200" baseline="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r>
              <a:rPr lang="fi-FI" altLang="fi-FI" b="0" dirty="0" err="1"/>
              <a:t>Insektsskydd</a:t>
            </a:r>
            <a:r>
              <a:rPr lang="fi-FI" altLang="fi-FI" b="0" dirty="0"/>
              <a:t> </a:t>
            </a:r>
            <a:r>
              <a:rPr lang="fi-FI" altLang="fi-FI" b="0" dirty="0" err="1"/>
              <a:t>eller</a:t>
            </a:r>
            <a:r>
              <a:rPr lang="fi-FI" altLang="fi-FI" b="0" dirty="0"/>
              <a:t> </a:t>
            </a:r>
            <a:r>
              <a:rPr lang="fi-FI" altLang="fi-FI" b="0" dirty="0" err="1"/>
              <a:t>liknande</a:t>
            </a:r>
            <a:r>
              <a:rPr lang="fi-FI" altLang="fi-FI" b="0" dirty="0"/>
              <a:t> </a:t>
            </a:r>
            <a:r>
              <a:rPr lang="fi-FI" altLang="fi-FI" b="0" dirty="0" err="1"/>
              <a:t>skydd</a:t>
            </a:r>
            <a:r>
              <a:rPr lang="fi-FI" altLang="fi-FI" b="0" dirty="0"/>
              <a:t> för </a:t>
            </a:r>
            <a:r>
              <a:rPr lang="fi-FI" altLang="fi-FI" b="0" dirty="0" err="1"/>
              <a:t>hästens</a:t>
            </a:r>
            <a:r>
              <a:rPr lang="fi-FI" altLang="fi-FI" b="0" dirty="0"/>
              <a:t> </a:t>
            </a:r>
            <a:r>
              <a:rPr lang="fi-FI" altLang="fi-FI" b="0" dirty="0" err="1"/>
              <a:t>ögon</a:t>
            </a:r>
            <a:r>
              <a:rPr lang="fi-FI" altLang="fi-FI" b="0" dirty="0"/>
              <a:t> </a:t>
            </a:r>
            <a:r>
              <a:rPr lang="fi-FI" altLang="fi-FI" b="0" dirty="0" err="1"/>
              <a:t>är</a:t>
            </a:r>
            <a:r>
              <a:rPr lang="fi-FI" altLang="fi-FI" b="0" dirty="0"/>
              <a:t> </a:t>
            </a:r>
            <a:r>
              <a:rPr lang="fi-FI" altLang="fi-FI" b="0" dirty="0" err="1"/>
              <a:t>förbjudna</a:t>
            </a:r>
            <a:r>
              <a:rPr lang="fi-FI" altLang="fi-FI" b="0" dirty="0"/>
              <a:t> </a:t>
            </a:r>
            <a:r>
              <a:rPr lang="fi-FI" altLang="fi-FI" b="0" dirty="0" err="1"/>
              <a:t>på</a:t>
            </a:r>
            <a:r>
              <a:rPr lang="fi-FI" altLang="fi-FI" b="0" dirty="0"/>
              <a:t> </a:t>
            </a:r>
            <a:r>
              <a:rPr lang="fi-FI" altLang="fi-FI" b="0" dirty="0" err="1"/>
              <a:t>banan</a:t>
            </a:r>
            <a:r>
              <a:rPr lang="fi-FI" altLang="fi-FI" b="0" dirty="0"/>
              <a:t>.</a:t>
            </a:r>
          </a:p>
          <a:p>
            <a:pPr>
              <a:spcBef>
                <a:spcPct val="0"/>
              </a:spcBef>
            </a:pPr>
            <a:endParaRPr lang="fi-FI" altLang="fi-FI" b="1" dirty="0"/>
          </a:p>
          <a:p>
            <a:pPr>
              <a:spcBef>
                <a:spcPct val="0"/>
              </a:spcBef>
            </a:pPr>
            <a:endParaRPr lang="fi-FI" altLang="fi-FI" dirty="0"/>
          </a:p>
          <a:p>
            <a:pPr>
              <a:spcBef>
                <a:spcPct val="0"/>
              </a:spcBef>
            </a:pPr>
            <a:r>
              <a:rPr lang="fi-FI" altLang="fi-FI" i="1" dirty="0" err="1"/>
              <a:t>Dressyregler</a:t>
            </a:r>
            <a:endParaRPr lang="fi-FI" altLang="fi-FI" i="1" dirty="0"/>
          </a:p>
          <a:p>
            <a:pPr>
              <a:spcBef>
                <a:spcPct val="0"/>
              </a:spcBef>
            </a:pPr>
            <a:r>
              <a:rPr lang="fi-FI" altLang="fi-FI" i="1" dirty="0"/>
              <a:t>228. Satulointi ja suitsitus</a:t>
            </a:r>
          </a:p>
          <a:p>
            <a:pPr>
              <a:spcBef>
                <a:spcPct val="0"/>
              </a:spcBef>
            </a:pPr>
            <a:r>
              <a:rPr lang="fi-FI" altLang="fi-FI" i="1" dirty="0" err="1"/>
              <a:t>Sadling</a:t>
            </a:r>
            <a:r>
              <a:rPr lang="fi-FI" altLang="fi-FI" i="1" dirty="0"/>
              <a:t> </a:t>
            </a:r>
            <a:r>
              <a:rPr lang="fi-FI" altLang="fi-FI" i="1" dirty="0" err="1"/>
              <a:t>och</a:t>
            </a:r>
            <a:r>
              <a:rPr lang="fi-FI" altLang="fi-FI" i="1" dirty="0"/>
              <a:t> </a:t>
            </a:r>
            <a:r>
              <a:rPr lang="fi-FI" altLang="fi-FI" i="1" dirty="0" err="1"/>
              <a:t>tränsning</a:t>
            </a:r>
            <a:endParaRPr lang="fi-FI" altLang="fi-FI" i="1" dirty="0"/>
          </a:p>
          <a:p>
            <a:pPr>
              <a:spcBef>
                <a:spcPct val="0"/>
              </a:spcBef>
            </a:pPr>
            <a:endParaRPr lang="fi-FI" altLang="fi-FI" dirty="0"/>
          </a:p>
          <a:p>
            <a:pPr>
              <a:spcBef>
                <a:spcPct val="0"/>
              </a:spcBef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6100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05654B-A74B-4B42-A271-572B65F6913A}" type="slidenum">
              <a:rPr lang="fi-FI" altLang="fi-FI"/>
              <a:pPr>
                <a:spcBef>
                  <a:spcPct val="0"/>
                </a:spcBef>
              </a:pPr>
              <a:t>5</a:t>
            </a:fld>
            <a:endParaRPr lang="fi-FI" altLang="fi-FI"/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2E0530-35EB-4D96-B2E0-78FE3AB96599}" type="slidenum">
              <a:rPr lang="fi-FI" altLang="fi-FI"/>
              <a:pPr algn="r" eaLnBrk="1" hangingPunct="1">
                <a:spcBef>
                  <a:spcPct val="0"/>
                </a:spcBef>
              </a:pPr>
              <a:t>5</a:t>
            </a:fld>
            <a:endParaRPr lang="fi-FI" altLang="fi-FI"/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/>
            <a:endParaRPr lang="de-DE" altLang="fi-FI" b="1" dirty="0"/>
          </a:p>
        </p:txBody>
      </p:sp>
    </p:spTree>
    <p:extLst>
      <p:ext uri="{BB962C8B-B14F-4D97-AF65-F5344CB8AC3E}">
        <p14:creationId xmlns:p14="http://schemas.microsoft.com/office/powerpoint/2010/main" val="27299913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2BEFFC-9879-43F4-90DB-32B044B0C0EF}" type="slidenum">
              <a:rPr lang="fi-FI" altLang="fi-FI"/>
              <a:pPr>
                <a:spcBef>
                  <a:spcPct val="0"/>
                </a:spcBef>
              </a:pPr>
              <a:t>50</a:t>
            </a:fld>
            <a:endParaRPr lang="fi-FI" altLang="fi-FI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7E315A-9182-49F2-BBBA-3CCA4E16A4C6}" type="slidenum">
              <a:rPr lang="fi-FI" altLang="fi-FI"/>
              <a:pPr algn="r" eaLnBrk="1" hangingPunct="1">
                <a:spcBef>
                  <a:spcPct val="0"/>
                </a:spcBef>
              </a:pPr>
              <a:t>50</a:t>
            </a:fld>
            <a:endParaRPr lang="fi-FI" altLang="fi-FI"/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i="1" dirty="0" err="1"/>
              <a:t>Dressyrregler</a:t>
            </a:r>
            <a:endParaRPr lang="fi-FI" altLang="fi-FI" i="1" dirty="0"/>
          </a:p>
          <a:p>
            <a:pPr>
              <a:spcBef>
                <a:spcPct val="0"/>
              </a:spcBef>
            </a:pPr>
            <a:r>
              <a:rPr lang="fi-FI" altLang="fi-FI" i="1" dirty="0"/>
              <a:t>228. Satulointi ja suitsitus</a:t>
            </a:r>
          </a:p>
          <a:p>
            <a:pPr>
              <a:spcBef>
                <a:spcPct val="0"/>
              </a:spcBef>
            </a:pPr>
            <a:r>
              <a:rPr lang="fi-FI" altLang="fi-FI" i="1" dirty="0" err="1"/>
              <a:t>Sadling</a:t>
            </a:r>
            <a:r>
              <a:rPr lang="fi-FI" altLang="fi-FI" i="1" dirty="0"/>
              <a:t> </a:t>
            </a:r>
            <a:r>
              <a:rPr lang="fi-FI" altLang="fi-FI" i="1" dirty="0" err="1"/>
              <a:t>och</a:t>
            </a:r>
            <a:r>
              <a:rPr lang="fi-FI" altLang="fi-FI" i="1" dirty="0"/>
              <a:t> </a:t>
            </a:r>
            <a:r>
              <a:rPr lang="fi-FI" altLang="fi-FI" i="1" dirty="0" err="1"/>
              <a:t>betsling</a:t>
            </a:r>
            <a:endParaRPr lang="fi-FI" altLang="fi-FI" i="1" dirty="0"/>
          </a:p>
          <a:p>
            <a:pPr>
              <a:spcBef>
                <a:spcPct val="0"/>
              </a:spcBef>
            </a:pPr>
            <a:endParaRPr lang="fi-FI" altLang="fi-FI" i="1" dirty="0"/>
          </a:p>
          <a:p>
            <a:pPr>
              <a:spcBef>
                <a:spcPct val="0"/>
              </a:spcBef>
            </a:pP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Ifall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finns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specialanvisningar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om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betsling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programmet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bör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följas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fi-FI" altLang="fi-FI" i="1" dirty="0"/>
          </a:p>
          <a:p>
            <a:endParaRPr lang="fi-FI" altLang="fi-FI" dirty="0"/>
          </a:p>
          <a:p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2732304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fi-FI" altLang="fi-FI" b="1" dirty="0"/>
              <a:t>UPPGIFT: </a:t>
            </a:r>
            <a:r>
              <a:rPr lang="fi-FI" altLang="fi-FI" dirty="0" err="1"/>
              <a:t>Ifall</a:t>
            </a:r>
            <a:r>
              <a:rPr lang="fi-FI" altLang="fi-FI" dirty="0"/>
              <a:t> </a:t>
            </a:r>
            <a:r>
              <a:rPr lang="fi-FI" altLang="fi-FI" dirty="0" err="1"/>
              <a:t>det</a:t>
            </a:r>
            <a:r>
              <a:rPr lang="fi-FI" altLang="fi-FI" dirty="0"/>
              <a:t> </a:t>
            </a:r>
            <a:r>
              <a:rPr lang="fi-FI" altLang="fi-FI" dirty="0" err="1"/>
              <a:t>är</a:t>
            </a:r>
            <a:r>
              <a:rPr lang="fi-FI" altLang="fi-FI" dirty="0"/>
              <a:t> </a:t>
            </a:r>
            <a:r>
              <a:rPr lang="fi-FI" altLang="fi-FI" dirty="0" err="1"/>
              <a:t>möjligt</a:t>
            </a:r>
            <a:r>
              <a:rPr lang="fi-FI" altLang="fi-FI" dirty="0"/>
              <a:t>, </a:t>
            </a:r>
            <a:r>
              <a:rPr lang="fi-FI" altLang="fi-FI" dirty="0" err="1"/>
              <a:t>gå</a:t>
            </a:r>
            <a:r>
              <a:rPr lang="fi-FI" altLang="fi-FI" dirty="0"/>
              <a:t> </a:t>
            </a:r>
            <a:r>
              <a:rPr lang="fi-FI" altLang="fi-FI" dirty="0" err="1"/>
              <a:t>igenom</a:t>
            </a:r>
            <a:r>
              <a:rPr lang="fi-FI" altLang="fi-FI" dirty="0"/>
              <a:t> </a:t>
            </a:r>
            <a:r>
              <a:rPr lang="fi-FI" altLang="fi-FI" dirty="0" err="1"/>
              <a:t>regler</a:t>
            </a:r>
            <a:r>
              <a:rPr lang="fi-FI" altLang="fi-FI" dirty="0"/>
              <a:t> för </a:t>
            </a:r>
            <a:r>
              <a:rPr lang="fi-FI" altLang="fi-FI" dirty="0" err="1"/>
              <a:t>utrustning</a:t>
            </a:r>
            <a:r>
              <a:rPr lang="fi-FI" altLang="fi-FI" dirty="0"/>
              <a:t> i </a:t>
            </a:r>
            <a:r>
              <a:rPr lang="fi-FI" altLang="fi-FI" dirty="0" err="1"/>
              <a:t>stallets</a:t>
            </a:r>
            <a:r>
              <a:rPr lang="fi-FI" altLang="fi-FI" dirty="0"/>
              <a:t> </a:t>
            </a:r>
            <a:r>
              <a:rPr lang="fi-FI" altLang="fi-FI" dirty="0" err="1"/>
              <a:t>sadelkammare</a:t>
            </a:r>
            <a:r>
              <a:rPr lang="fi-FI" altLang="fi-FI" dirty="0"/>
              <a:t> </a:t>
            </a:r>
            <a:r>
              <a:rPr lang="fi-FI" altLang="fi-FI" dirty="0" err="1"/>
              <a:t>eller</a:t>
            </a:r>
            <a:r>
              <a:rPr lang="fi-FI" altLang="fi-FI" dirty="0"/>
              <a:t> </a:t>
            </a:r>
            <a:r>
              <a:rPr lang="fi-FI" altLang="fi-FI" dirty="0" err="1"/>
              <a:t>med</a:t>
            </a:r>
            <a:r>
              <a:rPr lang="fi-FI" altLang="fi-FI" dirty="0"/>
              <a:t> </a:t>
            </a:r>
            <a:r>
              <a:rPr lang="fi-FI" altLang="fi-FI" dirty="0" err="1"/>
              <a:t>hjälp</a:t>
            </a:r>
            <a:r>
              <a:rPr lang="fi-FI" altLang="fi-FI" dirty="0"/>
              <a:t> av ett </a:t>
            </a:r>
            <a:r>
              <a:rPr lang="fi-FI" altLang="fi-FI" dirty="0" err="1"/>
              <a:t>tävlingsskåp</a:t>
            </a:r>
            <a:r>
              <a:rPr lang="fi-FI" altLang="fi-FI" dirty="0"/>
              <a:t>. </a:t>
            </a:r>
            <a:r>
              <a:rPr lang="fi-FI" altLang="fi-FI" dirty="0" err="1"/>
              <a:t>Ifall</a:t>
            </a:r>
            <a:r>
              <a:rPr lang="fi-FI" altLang="fi-FI" dirty="0"/>
              <a:t> </a:t>
            </a:r>
            <a:r>
              <a:rPr lang="fi-FI" altLang="fi-FI" dirty="0" err="1"/>
              <a:t>detta</a:t>
            </a:r>
            <a:r>
              <a:rPr lang="fi-FI" altLang="fi-FI" dirty="0"/>
              <a:t> </a:t>
            </a:r>
            <a:r>
              <a:rPr lang="fi-FI" altLang="fi-FI" dirty="0" err="1"/>
              <a:t>inte</a:t>
            </a:r>
            <a:r>
              <a:rPr lang="fi-FI" altLang="fi-FI" dirty="0"/>
              <a:t> </a:t>
            </a:r>
            <a:r>
              <a:rPr lang="fi-FI" altLang="fi-FI" dirty="0" err="1"/>
              <a:t>är</a:t>
            </a:r>
            <a:r>
              <a:rPr lang="fi-FI" altLang="fi-FI" dirty="0"/>
              <a:t> </a:t>
            </a:r>
            <a:r>
              <a:rPr lang="fi-FI" altLang="fi-FI" dirty="0" err="1"/>
              <a:t>möjligt</a:t>
            </a:r>
            <a:r>
              <a:rPr lang="fi-FI" altLang="fi-FI" dirty="0"/>
              <a:t>, </a:t>
            </a:r>
            <a:r>
              <a:rPr lang="fi-FI" altLang="fi-FI" dirty="0" err="1"/>
              <a:t>är</a:t>
            </a:r>
            <a:r>
              <a:rPr lang="fi-FI" altLang="fi-FI" dirty="0"/>
              <a:t> </a:t>
            </a:r>
            <a:r>
              <a:rPr lang="fi-FI" altLang="fi-FI" dirty="0" err="1"/>
              <a:t>det</a:t>
            </a:r>
            <a:r>
              <a:rPr lang="fi-FI" altLang="fi-FI" dirty="0"/>
              <a:t> </a:t>
            </a:r>
            <a:r>
              <a:rPr lang="fi-FI" altLang="fi-FI" dirty="0" err="1"/>
              <a:t>bra</a:t>
            </a:r>
            <a:r>
              <a:rPr lang="fi-FI" altLang="fi-FI" dirty="0"/>
              <a:t> </a:t>
            </a:r>
            <a:r>
              <a:rPr lang="fi-FI" altLang="fi-FI" dirty="0" err="1"/>
              <a:t>att</a:t>
            </a:r>
            <a:r>
              <a:rPr lang="fi-FI" altLang="fi-FI" dirty="0"/>
              <a:t> ha </a:t>
            </a:r>
            <a:r>
              <a:rPr lang="fi-FI" altLang="fi-FI" dirty="0" err="1"/>
              <a:t>med</a:t>
            </a:r>
            <a:r>
              <a:rPr lang="fi-FI" altLang="fi-FI" dirty="0"/>
              <a:t> </a:t>
            </a:r>
            <a:r>
              <a:rPr lang="fi-FI" altLang="fi-FI" dirty="0" err="1"/>
              <a:t>att</a:t>
            </a:r>
            <a:r>
              <a:rPr lang="fi-FI" altLang="fi-FI" dirty="0"/>
              <a:t> ha </a:t>
            </a:r>
            <a:r>
              <a:rPr lang="fi-FI" altLang="fi-FI" dirty="0" err="1"/>
              <a:t>med</a:t>
            </a:r>
            <a:r>
              <a:rPr lang="fi-FI" altLang="fi-FI" dirty="0"/>
              <a:t> </a:t>
            </a:r>
            <a:r>
              <a:rPr lang="fi-FI" altLang="fi-FI" dirty="0" err="1"/>
              <a:t>sig</a:t>
            </a:r>
            <a:r>
              <a:rPr lang="fi-FI" altLang="fi-FI" dirty="0"/>
              <a:t> </a:t>
            </a:r>
            <a:r>
              <a:rPr lang="fi-FI" altLang="fi-FI" dirty="0" err="1"/>
              <a:t>olika</a:t>
            </a:r>
            <a:r>
              <a:rPr lang="fi-FI" altLang="fi-FI" dirty="0"/>
              <a:t> </a:t>
            </a:r>
            <a:r>
              <a:rPr lang="fi-FI" altLang="fi-FI" dirty="0" err="1"/>
              <a:t>sorters</a:t>
            </a:r>
            <a:r>
              <a:rPr lang="fi-FI" altLang="fi-FI" dirty="0"/>
              <a:t> </a:t>
            </a:r>
            <a:r>
              <a:rPr lang="fi-FI" altLang="fi-FI" dirty="0" err="1"/>
              <a:t>bett</a:t>
            </a:r>
            <a:r>
              <a:rPr lang="fi-FI" altLang="fi-FI" dirty="0"/>
              <a:t>.</a:t>
            </a:r>
            <a:br>
              <a:rPr lang="fi-FI" altLang="fi-FI" dirty="0"/>
            </a:br>
            <a:endParaRPr lang="fi-FI" altLang="fi-FI" dirty="0"/>
          </a:p>
          <a:p>
            <a:pPr>
              <a:spcBef>
                <a:spcPct val="0"/>
              </a:spcBef>
            </a:pPr>
            <a:r>
              <a:rPr lang="fi-FI" altLang="fi-FI" b="1" dirty="0" err="1"/>
              <a:t>Hemuppgift</a:t>
            </a:r>
            <a:r>
              <a:rPr lang="fi-FI" altLang="fi-FI" b="1" dirty="0"/>
              <a:t>:</a:t>
            </a:r>
            <a:r>
              <a:rPr lang="fi-FI" altLang="fi-FI" dirty="0"/>
              <a:t> </a:t>
            </a:r>
            <a:r>
              <a:rPr lang="fi-FI" altLang="fi-FI" dirty="0" err="1"/>
              <a:t>kontrollera</a:t>
            </a:r>
            <a:r>
              <a:rPr lang="fi-FI" altLang="fi-FI" dirty="0"/>
              <a:t> </a:t>
            </a:r>
            <a:r>
              <a:rPr lang="fi-FI" altLang="fi-FI" dirty="0" err="1"/>
              <a:t>den</a:t>
            </a:r>
            <a:r>
              <a:rPr lang="fi-FI" altLang="fi-FI" dirty="0"/>
              <a:t> </a:t>
            </a:r>
            <a:r>
              <a:rPr lang="fi-FI" altLang="fi-FI" dirty="0" err="1"/>
              <a:t>egna</a:t>
            </a:r>
            <a:r>
              <a:rPr lang="fi-FI" altLang="fi-FI" dirty="0"/>
              <a:t> </a:t>
            </a:r>
            <a:r>
              <a:rPr lang="fi-FI" altLang="fi-FI" dirty="0" err="1"/>
              <a:t>hästens</a:t>
            </a:r>
            <a:r>
              <a:rPr lang="fi-FI" altLang="fi-FI" dirty="0"/>
              <a:t> </a:t>
            </a:r>
            <a:r>
              <a:rPr lang="fi-FI" altLang="fi-FI" dirty="0" err="1"/>
              <a:t>utrustning</a:t>
            </a:r>
            <a:r>
              <a:rPr lang="fi-FI" altLang="fi-FI" dirty="0"/>
              <a:t> </a:t>
            </a:r>
            <a:r>
              <a:rPr lang="fi-FI" altLang="fi-FI" dirty="0" err="1"/>
              <a:t>och</a:t>
            </a:r>
            <a:r>
              <a:rPr lang="fi-FI" altLang="fi-FI" dirty="0"/>
              <a:t> </a:t>
            </a:r>
            <a:r>
              <a:rPr lang="fi-FI" altLang="fi-FI" dirty="0" err="1"/>
              <a:t>är</a:t>
            </a:r>
            <a:r>
              <a:rPr lang="fi-FI" altLang="fi-FI" dirty="0"/>
              <a:t> </a:t>
            </a:r>
            <a:r>
              <a:rPr lang="fi-FI" altLang="fi-FI" dirty="0" err="1"/>
              <a:t>den</a:t>
            </a:r>
            <a:r>
              <a:rPr lang="fi-FI" altLang="fi-FI" dirty="0"/>
              <a:t> </a:t>
            </a:r>
            <a:r>
              <a:rPr lang="fi-FI" altLang="fi-FI" dirty="0" err="1"/>
              <a:t>enligt</a:t>
            </a:r>
            <a:r>
              <a:rPr lang="fi-FI" altLang="fi-FI" dirty="0"/>
              <a:t> </a:t>
            </a:r>
            <a:r>
              <a:rPr lang="fi-FI" altLang="fi-FI" dirty="0" err="1"/>
              <a:t>reglerna</a:t>
            </a:r>
            <a:r>
              <a:rPr lang="fi-FI" altLang="fi-FI" dirty="0"/>
              <a:t>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51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33076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52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88204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Bettets</a:t>
            </a:r>
            <a:r>
              <a:rPr lang="fi-FI" dirty="0"/>
              <a:t> </a:t>
            </a:r>
            <a:r>
              <a:rPr lang="fi-FI" dirty="0" err="1"/>
              <a:t>tjocklek</a:t>
            </a:r>
            <a:r>
              <a:rPr lang="fi-FI" dirty="0"/>
              <a:t> (</a:t>
            </a:r>
            <a:r>
              <a:rPr lang="fi-FI" dirty="0" err="1"/>
              <a:t>diameter</a:t>
            </a:r>
            <a:r>
              <a:rPr lang="fi-FI" dirty="0"/>
              <a:t>) </a:t>
            </a:r>
            <a:r>
              <a:rPr lang="fi-FI" dirty="0" err="1"/>
              <a:t>mäts</a:t>
            </a:r>
            <a:r>
              <a:rPr lang="fi-FI" dirty="0"/>
              <a:t> i </a:t>
            </a:r>
            <a:r>
              <a:rPr lang="fi-FI" dirty="0" err="1"/>
              <a:t>bettringen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</a:t>
            </a:r>
            <a:r>
              <a:rPr lang="fi-FI" dirty="0" err="1"/>
              <a:t>nära</a:t>
            </a:r>
            <a:r>
              <a:rPr lang="fi-FI" dirty="0"/>
              <a:t> – </a:t>
            </a:r>
            <a:r>
              <a:rPr lang="fi-FI" dirty="0" err="1"/>
              <a:t>stången</a:t>
            </a:r>
            <a:r>
              <a:rPr lang="fi-FI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/>
              <a:t>Bettets</a:t>
            </a:r>
            <a:r>
              <a:rPr lang="fi-FI" sz="1200" dirty="0"/>
              <a:t> </a:t>
            </a:r>
            <a:r>
              <a:rPr lang="fi-FI" sz="1200" dirty="0" err="1"/>
              <a:t>yta</a:t>
            </a:r>
            <a:r>
              <a:rPr lang="fi-FI" sz="1200" dirty="0"/>
              <a:t> </a:t>
            </a:r>
            <a:r>
              <a:rPr lang="fi-FI" sz="1200" dirty="0" err="1"/>
              <a:t>bör</a:t>
            </a:r>
            <a:r>
              <a:rPr lang="fi-FI" sz="1200" dirty="0"/>
              <a:t> vara </a:t>
            </a:r>
            <a:r>
              <a:rPr lang="fi-FI" sz="1200" dirty="0" err="1"/>
              <a:t>jämn</a:t>
            </a:r>
            <a:r>
              <a:rPr lang="fi-FI" sz="1200" dirty="0"/>
              <a:t> </a:t>
            </a:r>
            <a:r>
              <a:rPr lang="fi-FI" sz="1200" dirty="0" err="1"/>
              <a:t>och</a:t>
            </a:r>
            <a:r>
              <a:rPr lang="fi-FI" sz="1200" dirty="0"/>
              <a:t> </a:t>
            </a:r>
            <a:r>
              <a:rPr lang="fi-FI" sz="1200" dirty="0" err="1"/>
              <a:t>fast</a:t>
            </a:r>
            <a:r>
              <a:rPr lang="fi-FI" sz="1200" dirty="0"/>
              <a:t>, </a:t>
            </a:r>
            <a:r>
              <a:rPr lang="fi-FI" sz="1200" dirty="0" err="1"/>
              <a:t>spiral</a:t>
            </a:r>
            <a:r>
              <a:rPr lang="fi-FI" sz="1200" dirty="0"/>
              <a:t>(kierteinen) </a:t>
            </a:r>
            <a:r>
              <a:rPr lang="fi-FI" sz="1200" dirty="0" err="1"/>
              <a:t>eller</a:t>
            </a:r>
            <a:r>
              <a:rPr lang="fi-FI" sz="1200" dirty="0"/>
              <a:t> </a:t>
            </a:r>
            <a:r>
              <a:rPr lang="fi-FI" sz="1200" dirty="0" err="1"/>
              <a:t>vajerbett</a:t>
            </a:r>
            <a:r>
              <a:rPr lang="fi-FI" sz="1200" dirty="0"/>
              <a:t>(vaijerikuolain) </a:t>
            </a:r>
            <a:r>
              <a:rPr lang="fi-FI" sz="1200" dirty="0" err="1"/>
              <a:t>är</a:t>
            </a:r>
            <a:r>
              <a:rPr lang="fi-FI" sz="1200" dirty="0"/>
              <a:t> </a:t>
            </a:r>
            <a:r>
              <a:rPr lang="fi-FI" sz="1200" dirty="0" err="1"/>
              <a:t>inte</a:t>
            </a:r>
            <a:r>
              <a:rPr lang="fi-FI" sz="1200" dirty="0"/>
              <a:t> </a:t>
            </a:r>
            <a:r>
              <a:rPr lang="fi-FI" sz="1200" dirty="0" err="1"/>
              <a:t>tillåtna</a:t>
            </a:r>
            <a:r>
              <a:rPr lang="fi-FI" sz="1200" dirty="0"/>
              <a:t>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53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23022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/>
              <a:t>Tillåtna</a:t>
            </a:r>
            <a:r>
              <a:rPr lang="fi-FI" sz="1200" dirty="0"/>
              <a:t> </a:t>
            </a:r>
            <a:r>
              <a:rPr lang="fi-FI" sz="1200" dirty="0" err="1"/>
              <a:t>nosremmar</a:t>
            </a:r>
            <a:r>
              <a:rPr lang="fi-FI" sz="1200" dirty="0"/>
              <a:t> </a:t>
            </a:r>
            <a:r>
              <a:rPr lang="fi-FI" sz="1200" dirty="0" err="1"/>
              <a:t>och</a:t>
            </a:r>
            <a:r>
              <a:rPr lang="fi-FI" sz="1200" dirty="0"/>
              <a:t> </a:t>
            </a:r>
            <a:r>
              <a:rPr lang="fi-FI" sz="1200" dirty="0" err="1"/>
              <a:t>betts</a:t>
            </a:r>
            <a:r>
              <a:rPr lang="fi-FI" sz="1200" dirty="0"/>
              <a:t> för </a:t>
            </a:r>
            <a:r>
              <a:rPr lang="fi-FI" sz="1200" dirty="0" err="1"/>
              <a:t>kandarträns</a:t>
            </a:r>
            <a:r>
              <a:rPr lang="fi-FI" sz="1200" dirty="0"/>
              <a:t>, se </a:t>
            </a:r>
            <a:r>
              <a:rPr lang="fi-FI" sz="1200" dirty="0" err="1"/>
              <a:t>dressyrregler</a:t>
            </a:r>
            <a:r>
              <a:rPr lang="fi-FI" sz="1200" dirty="0"/>
              <a:t> </a:t>
            </a:r>
            <a:r>
              <a:rPr lang="fi-FI" sz="1200" dirty="0" err="1"/>
              <a:t>punkt</a:t>
            </a:r>
            <a:r>
              <a:rPr lang="fi-FI" sz="1200" dirty="0"/>
              <a:t> 227. </a:t>
            </a:r>
            <a:r>
              <a:rPr lang="fi-FI" sz="1200" i="1" dirty="0"/>
              <a:t>Satulointi ja suitsitus</a:t>
            </a:r>
            <a:r>
              <a:rPr lang="fi-FI" sz="1200" dirty="0"/>
              <a:t>(</a:t>
            </a:r>
            <a:r>
              <a:rPr lang="fi-FI" sz="1200" dirty="0" err="1"/>
              <a:t>sadling</a:t>
            </a:r>
            <a:r>
              <a:rPr lang="fi-FI" sz="1200" dirty="0"/>
              <a:t> </a:t>
            </a:r>
            <a:r>
              <a:rPr lang="fi-FI" sz="1200" dirty="0" err="1"/>
              <a:t>och</a:t>
            </a:r>
            <a:r>
              <a:rPr lang="fi-FI" sz="1200" dirty="0"/>
              <a:t> </a:t>
            </a:r>
            <a:r>
              <a:rPr lang="fi-FI" sz="1200" dirty="0" err="1"/>
              <a:t>tränsning</a:t>
            </a:r>
            <a:r>
              <a:rPr lang="fi-FI" sz="1200" dirty="0"/>
              <a:t>) </a:t>
            </a:r>
            <a:r>
              <a:rPr lang="fi-FI" sz="1200" i="1" dirty="0">
                <a:hlinkClick r:id="rId3"/>
              </a:rPr>
              <a:t>https://www.ratsastus.fi/materiaalit/kilpailusaannot/</a:t>
            </a:r>
            <a:endParaRPr lang="fi-FI" sz="1200" i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0000"/>
                </a:solidFill>
              </a:rPr>
              <a:t>ylä- tai alavarsi, kokovarsi, varsikiinnitys, varrellinen pyörivä rengas, pyörivä kiinnitys osin holkkimaisesti renkaan ympärillä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0000"/>
                </a:solidFill>
              </a:rPr>
              <a:t>Keskiosa: oltava kiinteä, ei muita liikkuvia osia kuin rulla, voi olla taivutettu eri suuntaan kuin muu suuosa, reunat pyöristetyt, ei kieliraudan vaikutus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https://inside.fei.org/sites/default/files/FEI_Dressage_Rules_2022_Clean_Version_V2.pdf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54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46036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705E47-3181-47E4-955E-039A0E4D764A}" type="slidenum">
              <a:rPr lang="fi-FI" altLang="fi-FI"/>
              <a:pPr>
                <a:spcBef>
                  <a:spcPct val="0"/>
                </a:spcBef>
              </a:pPr>
              <a:t>55</a:t>
            </a:fld>
            <a:endParaRPr lang="fi-FI" altLang="fi-FI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0EB403-AF55-403A-8024-B9A7D376E468}" type="slidenum">
              <a:rPr lang="fi-FI" altLang="fi-FI"/>
              <a:pPr algn="r" eaLnBrk="1" hangingPunct="1">
                <a:spcBef>
                  <a:spcPct val="0"/>
                </a:spcBef>
              </a:pPr>
              <a:t>55</a:t>
            </a:fld>
            <a:endParaRPr lang="fi-FI" altLang="fi-FI"/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b="1" dirty="0"/>
              <a:t>DISKUSSIONSUPPGIFT:</a:t>
            </a:r>
            <a:r>
              <a:rPr lang="fi-FI" altLang="fi-FI" dirty="0"/>
              <a:t> </a:t>
            </a:r>
            <a:r>
              <a:rPr lang="fi-FI" altLang="fi-FI" dirty="0" err="1"/>
              <a:t>Diskutera</a:t>
            </a:r>
            <a:r>
              <a:rPr lang="fi-FI" altLang="fi-FI" dirty="0"/>
              <a:t> </a:t>
            </a:r>
            <a:r>
              <a:rPr lang="fi-FI" altLang="fi-FI" dirty="0" err="1"/>
              <a:t>olika</a:t>
            </a:r>
            <a:r>
              <a:rPr lang="fi-FI" altLang="fi-FI" dirty="0"/>
              <a:t> </a:t>
            </a:r>
            <a:r>
              <a:rPr lang="fi-FI" altLang="fi-FI" dirty="0" err="1"/>
              <a:t>möjligheter</a:t>
            </a:r>
            <a:r>
              <a:rPr lang="fi-FI" altLang="fi-FI" dirty="0"/>
              <a:t> </a:t>
            </a:r>
            <a:r>
              <a:rPr lang="fi-FI" altLang="fi-FI" dirty="0" err="1"/>
              <a:t>om</a:t>
            </a:r>
            <a:r>
              <a:rPr lang="fi-FI" altLang="fi-FI" dirty="0"/>
              <a:t> </a:t>
            </a:r>
            <a:r>
              <a:rPr lang="fi-FI" altLang="fi-FI" dirty="0" err="1"/>
              <a:t>framridning</a:t>
            </a:r>
            <a:r>
              <a:rPr lang="fi-FI" altLang="fi-FI" dirty="0"/>
              <a:t>/</a:t>
            </a:r>
            <a:r>
              <a:rPr lang="fi-FI" altLang="fi-FI" dirty="0" err="1"/>
              <a:t>att</a:t>
            </a:r>
            <a:r>
              <a:rPr lang="fi-FI" altLang="fi-FI" dirty="0"/>
              <a:t> </a:t>
            </a:r>
            <a:r>
              <a:rPr lang="fi-FI" altLang="fi-FI" dirty="0" err="1"/>
              <a:t>gå</a:t>
            </a:r>
            <a:r>
              <a:rPr lang="fi-FI" altLang="fi-FI" dirty="0"/>
              <a:t> </a:t>
            </a:r>
            <a:r>
              <a:rPr lang="fi-FI" altLang="fi-FI" dirty="0" err="1"/>
              <a:t>rida</a:t>
            </a:r>
            <a:r>
              <a:rPr lang="fi-FI" altLang="fi-FI" dirty="0"/>
              <a:t> </a:t>
            </a:r>
            <a:r>
              <a:rPr lang="fi-FI" altLang="fi-FI" dirty="0" err="1"/>
              <a:t>runt</a:t>
            </a:r>
            <a:r>
              <a:rPr lang="fi-FI" altLang="fi-FI" dirty="0"/>
              <a:t> </a:t>
            </a:r>
            <a:r>
              <a:rPr lang="fi-FI" altLang="fi-FI" dirty="0" err="1"/>
              <a:t>banan</a:t>
            </a:r>
            <a:r>
              <a:rPr lang="fi-FI" altLang="fi-FI" dirty="0"/>
              <a:t>, </a:t>
            </a:r>
            <a:r>
              <a:rPr lang="fi-FI" altLang="fi-FI" dirty="0" err="1"/>
              <a:t>som</a:t>
            </a:r>
            <a:r>
              <a:rPr lang="fi-FI" altLang="fi-FI" dirty="0"/>
              <a:t> </a:t>
            </a:r>
            <a:r>
              <a:rPr lang="fi-FI" altLang="fi-FI" dirty="0" err="1"/>
              <a:t>används</a:t>
            </a:r>
            <a:r>
              <a:rPr lang="fi-FI" altLang="fi-FI" dirty="0"/>
              <a:t> i de </a:t>
            </a:r>
            <a:r>
              <a:rPr lang="fi-FI" altLang="fi-FI" dirty="0" err="1"/>
              <a:t>närliggande</a:t>
            </a:r>
            <a:r>
              <a:rPr lang="fi-FI" altLang="fi-FI" dirty="0"/>
              <a:t> </a:t>
            </a:r>
            <a:r>
              <a:rPr lang="fi-FI" altLang="fi-FI" dirty="0" err="1"/>
              <a:t>tävlingarna</a:t>
            </a:r>
            <a:r>
              <a:rPr lang="fi-FI" altLang="fi-FI" dirty="0"/>
              <a:t>.   </a:t>
            </a:r>
          </a:p>
          <a:p>
            <a:pPr>
              <a:spcBef>
                <a:spcPct val="0"/>
              </a:spcBef>
            </a:pPr>
            <a:r>
              <a:rPr lang="fi-FI" altLang="fi-FI" dirty="0" err="1"/>
              <a:t>Dressyrregler</a:t>
            </a:r>
            <a:endParaRPr lang="fi-FI" altLang="fi-FI" i="1" dirty="0"/>
          </a:p>
          <a:p>
            <a:pPr>
              <a:spcBef>
                <a:spcPct val="0"/>
              </a:spcBef>
            </a:pPr>
            <a:r>
              <a:rPr lang="fi-FI" altLang="fi-FI" i="1" dirty="0"/>
              <a:t>229. Rata ja radan merkitseminen sekä tuomariston sijoittaminen ja kokoonpano</a:t>
            </a:r>
          </a:p>
          <a:p>
            <a:pPr>
              <a:spcBef>
                <a:spcPct val="0"/>
              </a:spcBef>
            </a:pPr>
            <a:r>
              <a:rPr lang="fi-FI" altLang="fi-FI" i="1" dirty="0" err="1"/>
              <a:t>Banan</a:t>
            </a:r>
            <a:r>
              <a:rPr lang="fi-FI" altLang="fi-FI" i="1" dirty="0"/>
              <a:t> </a:t>
            </a:r>
            <a:r>
              <a:rPr lang="fi-FI" altLang="fi-FI" i="1" dirty="0" err="1"/>
              <a:t>och</a:t>
            </a:r>
            <a:r>
              <a:rPr lang="fi-FI" altLang="fi-FI" i="1" dirty="0"/>
              <a:t> </a:t>
            </a:r>
            <a:r>
              <a:rPr lang="fi-FI" altLang="fi-FI" i="1" dirty="0" err="1"/>
              <a:t>att</a:t>
            </a:r>
            <a:r>
              <a:rPr lang="fi-FI" altLang="fi-FI" i="1" dirty="0"/>
              <a:t> </a:t>
            </a:r>
            <a:r>
              <a:rPr lang="fi-FI" altLang="fi-FI" i="1" dirty="0" err="1"/>
              <a:t>märka</a:t>
            </a:r>
            <a:r>
              <a:rPr lang="fi-FI" altLang="fi-FI" i="1" dirty="0"/>
              <a:t> </a:t>
            </a:r>
            <a:r>
              <a:rPr lang="fi-FI" altLang="fi-FI" i="1" dirty="0" err="1"/>
              <a:t>ut</a:t>
            </a:r>
            <a:r>
              <a:rPr lang="fi-FI" altLang="fi-FI" i="1" dirty="0"/>
              <a:t> </a:t>
            </a:r>
            <a:r>
              <a:rPr lang="fi-FI" altLang="fi-FI" i="1" dirty="0" err="1"/>
              <a:t>banan</a:t>
            </a:r>
            <a:r>
              <a:rPr lang="fi-FI" altLang="fi-FI" i="1" dirty="0"/>
              <a:t> </a:t>
            </a:r>
            <a:r>
              <a:rPr lang="fi-FI" altLang="fi-FI" i="1" dirty="0" err="1"/>
              <a:t>samt</a:t>
            </a:r>
            <a:r>
              <a:rPr lang="fi-FI" altLang="fi-FI" i="1" dirty="0"/>
              <a:t> </a:t>
            </a:r>
            <a:r>
              <a:rPr lang="fi-FI" altLang="fi-FI" i="1" dirty="0" err="1"/>
              <a:t>domarnas</a:t>
            </a:r>
            <a:r>
              <a:rPr lang="fi-FI" altLang="fi-FI" i="1" dirty="0"/>
              <a:t> </a:t>
            </a:r>
            <a:r>
              <a:rPr lang="fi-FI" altLang="fi-FI" i="1" dirty="0" err="1"/>
              <a:t>placering</a:t>
            </a:r>
            <a:r>
              <a:rPr lang="fi-FI" altLang="fi-FI" i="1" dirty="0"/>
              <a:t> </a:t>
            </a:r>
            <a:r>
              <a:rPr lang="fi-FI" altLang="fi-FI" i="1" dirty="0" err="1"/>
              <a:t>och</a:t>
            </a:r>
            <a:r>
              <a:rPr lang="fi-FI" altLang="fi-FI" i="1" dirty="0"/>
              <a:t> </a:t>
            </a:r>
            <a:r>
              <a:rPr lang="fi-FI" altLang="fi-FI" i="1" dirty="0" err="1"/>
              <a:t>antal</a:t>
            </a:r>
            <a:endParaRPr lang="fi-FI" altLang="fi-FI" i="1" dirty="0"/>
          </a:p>
        </p:txBody>
      </p:sp>
    </p:spTree>
    <p:extLst>
      <p:ext uri="{BB962C8B-B14F-4D97-AF65-F5344CB8AC3E}">
        <p14:creationId xmlns:p14="http://schemas.microsoft.com/office/powerpoint/2010/main" val="33622950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TR II </a:t>
            </a:r>
            <a:r>
              <a:rPr lang="fi-FI" altLang="fi-FI" i="1" dirty="0"/>
              <a:t>230. Verryttely ja ohjelman suoritus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i="1" dirty="0" err="1"/>
              <a:t>Framridning</a:t>
            </a:r>
            <a:r>
              <a:rPr lang="fi-FI" altLang="fi-FI" i="1" dirty="0"/>
              <a:t> </a:t>
            </a:r>
            <a:r>
              <a:rPr lang="fi-FI" altLang="fi-FI" i="1" dirty="0" err="1"/>
              <a:t>och</a:t>
            </a:r>
            <a:r>
              <a:rPr lang="fi-FI" altLang="fi-FI" i="1" dirty="0"/>
              <a:t> </a:t>
            </a:r>
            <a:r>
              <a:rPr lang="fi-FI" altLang="fi-FI" i="1" dirty="0" err="1"/>
              <a:t>prestation</a:t>
            </a:r>
            <a:r>
              <a:rPr lang="fi-FI" altLang="fi-FI" i="1" dirty="0"/>
              <a:t> av </a:t>
            </a:r>
            <a:r>
              <a:rPr lang="fi-FI" altLang="fi-FI" i="1" dirty="0" err="1"/>
              <a:t>programmet</a:t>
            </a:r>
            <a:endParaRPr lang="fi-FI" altLang="fi-FI" i="1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56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6589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575F74-43ED-4FC7-BF9B-BFE241FAB839}" type="slidenum">
              <a:rPr lang="fi-FI" altLang="fi-FI"/>
              <a:pPr>
                <a:spcBef>
                  <a:spcPct val="0"/>
                </a:spcBef>
              </a:pPr>
              <a:t>57</a:t>
            </a:fld>
            <a:endParaRPr lang="fi-FI" altLang="fi-FI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8AD03F-94AC-4722-B8D4-D229ADAD69C2}" type="slidenum">
              <a:rPr lang="fi-FI" altLang="fi-FI"/>
              <a:pPr algn="r" eaLnBrk="1" hangingPunct="1">
                <a:spcBef>
                  <a:spcPct val="0"/>
                </a:spcBef>
              </a:pPr>
              <a:t>57</a:t>
            </a:fld>
            <a:endParaRPr lang="fi-FI" altLang="fi-FI"/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b="1" dirty="0" err="1"/>
              <a:t>Bekanta</a:t>
            </a:r>
            <a:r>
              <a:rPr lang="fi-FI" altLang="fi-FI" b="1" dirty="0"/>
              <a:t> </a:t>
            </a:r>
            <a:r>
              <a:rPr lang="fi-FI" altLang="fi-FI" b="0" dirty="0" err="1"/>
              <a:t>er</a:t>
            </a:r>
            <a:r>
              <a:rPr lang="fi-FI" altLang="fi-FI" b="0" dirty="0"/>
              <a:t> </a:t>
            </a:r>
            <a:r>
              <a:rPr lang="fi-FI" altLang="fi-FI" b="0" dirty="0" err="1"/>
              <a:t>med</a:t>
            </a:r>
            <a:r>
              <a:rPr lang="fi-FI" altLang="fi-FI" b="0" dirty="0"/>
              <a:t> </a:t>
            </a:r>
            <a:r>
              <a:rPr lang="fi-FI" altLang="fi-FI" b="0" dirty="0" err="1"/>
              <a:t>dressyrprotokoll</a:t>
            </a:r>
            <a:r>
              <a:rPr lang="fi-FI" altLang="fi-FI" b="0" dirty="0"/>
              <a:t>:</a:t>
            </a:r>
            <a:r>
              <a:rPr lang="fi-FI" altLang="fi-FI" dirty="0"/>
              <a:t> </a:t>
            </a:r>
            <a:r>
              <a:rPr lang="fi-FI" altLang="fi-FI" dirty="0" err="1"/>
              <a:t>prestationsgrupper</a:t>
            </a:r>
            <a:r>
              <a:rPr lang="fi-FI" altLang="fi-FI" dirty="0"/>
              <a:t>, </a:t>
            </a:r>
            <a:r>
              <a:rPr lang="fi-FI" altLang="fi-FI" dirty="0" err="1"/>
              <a:t>allmänna</a:t>
            </a:r>
            <a:r>
              <a:rPr lang="fi-FI" altLang="fi-FI" dirty="0"/>
              <a:t> </a:t>
            </a:r>
            <a:r>
              <a:rPr lang="fi-FI" altLang="fi-FI" dirty="0" err="1"/>
              <a:t>vitsord</a:t>
            </a:r>
            <a:r>
              <a:rPr lang="fi-FI" altLang="fi-FI" dirty="0"/>
              <a:t> </a:t>
            </a:r>
            <a:r>
              <a:rPr lang="fi-FI" altLang="fi-FI" dirty="0" err="1"/>
              <a:t>osv</a:t>
            </a:r>
            <a:r>
              <a:rPr lang="fi-FI" altLang="fi-FI" dirty="0"/>
              <a:t>.</a:t>
            </a:r>
          </a:p>
          <a:p>
            <a:pPr>
              <a:spcBef>
                <a:spcPct val="0"/>
              </a:spcBef>
            </a:pPr>
            <a:endParaRPr lang="fi-FI" altLang="fi-FI" dirty="0"/>
          </a:p>
          <a:p>
            <a:pPr>
              <a:spcBef>
                <a:spcPct val="0"/>
              </a:spcBef>
            </a:pPr>
            <a:r>
              <a:rPr lang="fi-FI" altLang="fi-FI" b="1" dirty="0" err="1"/>
              <a:t>Fundera</a:t>
            </a:r>
            <a:r>
              <a:rPr lang="fi-FI" altLang="fi-FI" b="1" dirty="0"/>
              <a:t> </a:t>
            </a:r>
            <a:r>
              <a:rPr lang="fi-FI" altLang="fi-FI" b="1" dirty="0" err="1"/>
              <a:t>tillsammans</a:t>
            </a:r>
            <a:r>
              <a:rPr lang="fi-FI" altLang="fi-FI" b="1" dirty="0"/>
              <a:t> </a:t>
            </a:r>
            <a:r>
              <a:rPr lang="fi-FI" altLang="fi-FI" b="0" dirty="0" err="1"/>
              <a:t>hur</a:t>
            </a:r>
            <a:r>
              <a:rPr lang="fi-FI" altLang="fi-FI" b="0" dirty="0"/>
              <a:t> </a:t>
            </a:r>
            <a:r>
              <a:rPr lang="fi-FI" altLang="fi-FI" b="0" dirty="0" err="1"/>
              <a:t>man</a:t>
            </a:r>
            <a:r>
              <a:rPr lang="fi-FI" altLang="fi-FI" b="0" dirty="0"/>
              <a:t> </a:t>
            </a:r>
            <a:r>
              <a:rPr lang="fi-FI" altLang="fi-FI" b="0" dirty="0" err="1"/>
              <a:t>kan</a:t>
            </a:r>
            <a:r>
              <a:rPr lang="fi-FI" altLang="fi-FI" b="0" dirty="0"/>
              <a:t> </a:t>
            </a:r>
            <a:r>
              <a:rPr lang="fi-FI" altLang="fi-FI" b="0" dirty="0" err="1"/>
              <a:t>använda</a:t>
            </a:r>
            <a:r>
              <a:rPr lang="fi-FI" altLang="fi-FI" b="0" dirty="0"/>
              <a:t> </a:t>
            </a:r>
            <a:r>
              <a:rPr lang="fi-FI" altLang="fi-FI" b="0" dirty="0" err="1"/>
              <a:t>sig</a:t>
            </a:r>
            <a:r>
              <a:rPr lang="fi-FI" altLang="fi-FI" b="0" dirty="0"/>
              <a:t> av </a:t>
            </a:r>
            <a:r>
              <a:rPr lang="fi-FI" altLang="fi-FI" b="0" dirty="0" err="1"/>
              <a:t>bedömningen</a:t>
            </a:r>
            <a:r>
              <a:rPr lang="fi-FI" altLang="fi-FI" b="0" dirty="0"/>
              <a:t> i </a:t>
            </a:r>
            <a:r>
              <a:rPr lang="fi-FI" altLang="fi-FI" b="0" dirty="0" err="1"/>
              <a:t>protokollen</a:t>
            </a:r>
            <a:r>
              <a:rPr lang="fi-FI" altLang="fi-FI" b="0" dirty="0"/>
              <a:t> </a:t>
            </a:r>
            <a:r>
              <a:rPr lang="fi-FI" altLang="fi-FI" b="0" dirty="0" err="1"/>
              <a:t>då</a:t>
            </a:r>
            <a:r>
              <a:rPr lang="fi-FI" altLang="fi-FI" b="0" dirty="0"/>
              <a:t> </a:t>
            </a:r>
            <a:r>
              <a:rPr lang="fi-FI" altLang="fi-FI" b="0" dirty="0" err="1"/>
              <a:t>man</a:t>
            </a:r>
            <a:r>
              <a:rPr lang="fi-FI" altLang="fi-FI" b="0" dirty="0"/>
              <a:t> </a:t>
            </a:r>
            <a:r>
              <a:rPr lang="fi-FI" altLang="fi-FI" b="0" dirty="0" err="1"/>
              <a:t>själv</a:t>
            </a:r>
            <a:r>
              <a:rPr lang="fi-FI" altLang="fi-FI" b="0" dirty="0"/>
              <a:t> </a:t>
            </a:r>
            <a:r>
              <a:rPr lang="fi-FI" altLang="fi-FI" b="0" dirty="0" err="1"/>
              <a:t>tränar</a:t>
            </a:r>
            <a:r>
              <a:rPr lang="fi-FI" altLang="fi-FI" b="0" dirty="0"/>
              <a:t> </a:t>
            </a:r>
            <a:r>
              <a:rPr lang="fi-FI" altLang="fi-FI" b="0" dirty="0" err="1"/>
              <a:t>och</a:t>
            </a:r>
            <a:r>
              <a:rPr lang="fi-FI" altLang="fi-FI" b="0" dirty="0"/>
              <a:t> </a:t>
            </a:r>
            <a:r>
              <a:rPr lang="fi-FI" altLang="fi-FI" b="0" dirty="0" err="1"/>
              <a:t>inför</a:t>
            </a:r>
            <a:r>
              <a:rPr lang="fi-FI" altLang="fi-FI" b="0" dirty="0"/>
              <a:t> </a:t>
            </a:r>
            <a:r>
              <a:rPr lang="fi-FI" altLang="fi-FI" b="0" dirty="0" err="1"/>
              <a:t>förberedelser</a:t>
            </a:r>
            <a:r>
              <a:rPr lang="fi-FI" altLang="fi-FI" b="0" dirty="0"/>
              <a:t> </a:t>
            </a:r>
            <a:r>
              <a:rPr lang="fi-FI" altLang="fi-FI" b="0" dirty="0" err="1"/>
              <a:t>till</a:t>
            </a:r>
            <a:r>
              <a:rPr lang="fi-FI" altLang="fi-FI" b="0" dirty="0"/>
              <a:t> </a:t>
            </a:r>
            <a:r>
              <a:rPr lang="fi-FI" altLang="fi-FI" b="0" dirty="0" err="1"/>
              <a:t>följande</a:t>
            </a:r>
            <a:r>
              <a:rPr lang="fi-FI" altLang="fi-FI" b="0" dirty="0"/>
              <a:t> </a:t>
            </a:r>
            <a:r>
              <a:rPr lang="fi-FI" altLang="fi-FI" b="0" dirty="0" err="1"/>
              <a:t>tävlingsprestationer</a:t>
            </a:r>
            <a:r>
              <a:rPr lang="fi-FI" altLang="fi-FI" b="0" dirty="0"/>
              <a:t>.</a:t>
            </a:r>
            <a:endParaRPr lang="fi-FI" altLang="fi-FI" dirty="0"/>
          </a:p>
          <a:p>
            <a:pPr>
              <a:spcBef>
                <a:spcPct val="0"/>
              </a:spcBef>
            </a:pPr>
            <a:endParaRPr lang="fi-FI" altLang="fi-FI" dirty="0"/>
          </a:p>
          <a:p>
            <a:pPr>
              <a:spcBef>
                <a:spcPct val="0"/>
              </a:spcBef>
            </a:pPr>
            <a:r>
              <a:rPr lang="fi-FI" altLang="fi-FI" i="1" dirty="0" err="1"/>
              <a:t>Dressyrregler</a:t>
            </a:r>
            <a:endParaRPr lang="fi-FI" altLang="fi-FI" i="1" dirty="0"/>
          </a:p>
          <a:p>
            <a:pPr>
              <a:spcBef>
                <a:spcPct val="0"/>
              </a:spcBef>
            </a:pPr>
            <a:r>
              <a:rPr lang="fi-FI" altLang="fi-FI" i="1" dirty="0"/>
              <a:t>228. Rata ja radan merkitseminen sekä tuomariston sijoittaminen (</a:t>
            </a:r>
            <a:r>
              <a:rPr lang="fi-FI" altLang="fi-FI" i="1" dirty="0" err="1"/>
              <a:t>Bana</a:t>
            </a:r>
            <a:r>
              <a:rPr lang="fi-FI" altLang="fi-FI" i="1" dirty="0"/>
              <a:t> </a:t>
            </a:r>
            <a:r>
              <a:rPr lang="fi-FI" altLang="fi-FI" i="1" dirty="0" err="1"/>
              <a:t>och</a:t>
            </a:r>
            <a:r>
              <a:rPr lang="fi-FI" altLang="fi-FI" i="1" dirty="0"/>
              <a:t> </a:t>
            </a:r>
            <a:r>
              <a:rPr lang="fi-FI" altLang="fi-FI" i="1" dirty="0" err="1"/>
              <a:t>banans</a:t>
            </a:r>
            <a:r>
              <a:rPr lang="fi-FI" altLang="fi-FI" i="1" dirty="0"/>
              <a:t> </a:t>
            </a:r>
            <a:r>
              <a:rPr lang="fi-FI" altLang="fi-FI" i="1" dirty="0" err="1"/>
              <a:t>märkning</a:t>
            </a:r>
            <a:r>
              <a:rPr lang="fi-FI" altLang="fi-FI" i="1" dirty="0"/>
              <a:t> </a:t>
            </a:r>
            <a:r>
              <a:rPr lang="fi-FI" altLang="fi-FI" i="1" dirty="0" err="1"/>
              <a:t>samt</a:t>
            </a:r>
            <a:r>
              <a:rPr lang="fi-FI" altLang="fi-FI" i="1" dirty="0"/>
              <a:t> </a:t>
            </a:r>
            <a:r>
              <a:rPr lang="fi-FI" altLang="fi-FI" i="1" dirty="0" err="1"/>
              <a:t>placering</a:t>
            </a:r>
            <a:r>
              <a:rPr lang="fi-FI" altLang="fi-FI" i="1" dirty="0"/>
              <a:t> av </a:t>
            </a:r>
            <a:r>
              <a:rPr lang="fi-FI" altLang="fi-FI" i="1" dirty="0" err="1"/>
              <a:t>domare</a:t>
            </a:r>
            <a:r>
              <a:rPr lang="fi-FI" altLang="fi-FI" i="1" dirty="0"/>
              <a:t>)</a:t>
            </a:r>
          </a:p>
          <a:p>
            <a:pPr>
              <a:spcBef>
                <a:spcPct val="0"/>
              </a:spcBef>
            </a:pPr>
            <a:r>
              <a:rPr lang="fi-FI" altLang="fi-FI" i="1" dirty="0"/>
              <a:t>230. Verryttely ja ohjelman suoritus (</a:t>
            </a:r>
            <a:r>
              <a:rPr lang="fi-FI" altLang="fi-FI" i="1" dirty="0" err="1"/>
              <a:t>Framridning</a:t>
            </a:r>
            <a:r>
              <a:rPr lang="fi-FI" altLang="fi-FI" i="1" dirty="0"/>
              <a:t> </a:t>
            </a:r>
            <a:r>
              <a:rPr lang="fi-FI" altLang="fi-FI" i="1" dirty="0" err="1"/>
              <a:t>och</a:t>
            </a:r>
            <a:r>
              <a:rPr lang="fi-FI" altLang="fi-FI" i="1" dirty="0"/>
              <a:t> </a:t>
            </a:r>
            <a:r>
              <a:rPr lang="fi-FI" altLang="fi-FI" i="1" dirty="0" err="1"/>
              <a:t>utförande</a:t>
            </a:r>
            <a:r>
              <a:rPr lang="fi-FI" altLang="fi-FI" i="1" dirty="0"/>
              <a:t> av </a:t>
            </a:r>
            <a:r>
              <a:rPr lang="fi-FI" altLang="fi-FI" i="1" dirty="0" err="1"/>
              <a:t>test</a:t>
            </a:r>
            <a:r>
              <a:rPr lang="fi-FI" altLang="fi-FI" i="1" dirty="0"/>
              <a:t>)</a:t>
            </a:r>
          </a:p>
          <a:p>
            <a:pPr>
              <a:spcBef>
                <a:spcPct val="0"/>
              </a:spcBef>
            </a:pPr>
            <a:r>
              <a:rPr lang="fi-FI" altLang="fi-FI" i="1" dirty="0"/>
              <a:t>232. Pisteet (</a:t>
            </a:r>
            <a:r>
              <a:rPr lang="fi-FI" altLang="fi-FI" i="1" dirty="0" err="1"/>
              <a:t>Poäng</a:t>
            </a:r>
            <a:r>
              <a:rPr lang="fi-FI" altLang="fi-FI" i="1" dirty="0"/>
              <a:t>)</a:t>
            </a:r>
          </a:p>
          <a:p>
            <a:pPr>
              <a:spcBef>
                <a:spcPct val="0"/>
              </a:spcBef>
            </a:pPr>
            <a:r>
              <a:rPr lang="fi-FI" altLang="fi-FI" i="1" dirty="0"/>
              <a:t>233. Pöytäkirjat (</a:t>
            </a:r>
            <a:r>
              <a:rPr lang="fi-FI" altLang="fi-FI" i="1" dirty="0" err="1"/>
              <a:t>Protokoll</a:t>
            </a:r>
            <a:r>
              <a:rPr lang="fi-FI" altLang="fi-FI" i="1" dirty="0"/>
              <a:t>)</a:t>
            </a: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4295192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b="1" dirty="0"/>
              <a:t>DISKUSSIONSUPPGIFT:</a:t>
            </a:r>
            <a:r>
              <a:rPr lang="fi-FI" altLang="fi-FI" dirty="0"/>
              <a:t> </a:t>
            </a:r>
            <a:r>
              <a:rPr lang="fi-FI" altLang="fi-FI" dirty="0" err="1"/>
              <a:t>Vad</a:t>
            </a:r>
            <a:r>
              <a:rPr lang="fi-FI" altLang="fi-FI" dirty="0"/>
              <a:t> </a:t>
            </a:r>
            <a:r>
              <a:rPr lang="fi-FI" altLang="fi-FI" dirty="0" err="1"/>
              <a:t>kan</a:t>
            </a:r>
            <a:r>
              <a:rPr lang="fi-FI" altLang="fi-FI" dirty="0"/>
              <a:t> vara </a:t>
            </a:r>
            <a:r>
              <a:rPr lang="fi-FI" altLang="fi-FI" dirty="0" err="1"/>
              <a:t>felridningar</a:t>
            </a:r>
            <a:r>
              <a:rPr lang="fi-FI" altLang="fi-FI" dirty="0"/>
              <a:t>? (</a:t>
            </a:r>
            <a:r>
              <a:rPr lang="fi-FI" altLang="fi-FI" dirty="0" err="1"/>
              <a:t>att</a:t>
            </a:r>
            <a:r>
              <a:rPr lang="fi-FI" altLang="fi-FI" dirty="0"/>
              <a:t> </a:t>
            </a:r>
            <a:r>
              <a:rPr lang="fi-FI" altLang="fi-FI" dirty="0" err="1"/>
              <a:t>glömma</a:t>
            </a:r>
            <a:r>
              <a:rPr lang="fi-FI" altLang="fi-FI" dirty="0"/>
              <a:t> </a:t>
            </a:r>
            <a:r>
              <a:rPr lang="fi-FI" altLang="fi-FI" dirty="0" err="1"/>
              <a:t>rörelsen</a:t>
            </a:r>
            <a:r>
              <a:rPr lang="fi-FI" altLang="fi-FI" dirty="0"/>
              <a:t>, </a:t>
            </a:r>
            <a:r>
              <a:rPr lang="fi-FI" altLang="fi-FI" dirty="0" err="1"/>
              <a:t>fel</a:t>
            </a:r>
            <a:r>
              <a:rPr lang="fi-FI" altLang="fi-FI" dirty="0"/>
              <a:t> </a:t>
            </a:r>
            <a:r>
              <a:rPr lang="fi-FI" altLang="fi-FI" dirty="0" err="1"/>
              <a:t>prestationspunkt</a:t>
            </a:r>
            <a:r>
              <a:rPr lang="fi-FI" altLang="fi-FI" dirty="0"/>
              <a:t>, </a:t>
            </a:r>
            <a:r>
              <a:rPr lang="fi-FI" altLang="fi-FI" dirty="0" err="1"/>
              <a:t>att</a:t>
            </a:r>
            <a:r>
              <a:rPr lang="fi-FI" altLang="fi-FI" dirty="0"/>
              <a:t> visa </a:t>
            </a:r>
            <a:r>
              <a:rPr lang="fi-FI" altLang="fi-FI" dirty="0" err="1"/>
              <a:t>rörelser</a:t>
            </a:r>
            <a:r>
              <a:rPr lang="fi-FI" altLang="fi-FI" dirty="0"/>
              <a:t> </a:t>
            </a:r>
            <a:r>
              <a:rPr lang="fi-FI" altLang="fi-FI" dirty="0" err="1"/>
              <a:t>som</a:t>
            </a:r>
            <a:r>
              <a:rPr lang="fi-FI" altLang="fi-FI" dirty="0"/>
              <a:t> </a:t>
            </a:r>
            <a:r>
              <a:rPr lang="fi-FI" altLang="fi-FI" dirty="0" err="1"/>
              <a:t>inte</a:t>
            </a:r>
            <a:r>
              <a:rPr lang="fi-FI" altLang="fi-FI" dirty="0"/>
              <a:t> </a:t>
            </a:r>
            <a:r>
              <a:rPr lang="fi-FI" altLang="fi-FI" dirty="0" err="1"/>
              <a:t>hör</a:t>
            </a:r>
            <a:r>
              <a:rPr lang="fi-FI" altLang="fi-FI" dirty="0"/>
              <a:t> </a:t>
            </a:r>
            <a:r>
              <a:rPr lang="fi-FI" altLang="fi-FI" dirty="0" err="1"/>
              <a:t>till</a:t>
            </a:r>
            <a:r>
              <a:rPr lang="fi-FI" altLang="fi-FI" dirty="0"/>
              <a:t> </a:t>
            </a:r>
            <a:r>
              <a:rPr lang="fi-FI" altLang="fi-FI" dirty="0" err="1"/>
              <a:t>programmet</a:t>
            </a:r>
            <a:r>
              <a:rPr lang="fi-FI" altLang="fi-FI" dirty="0"/>
              <a:t>, </a:t>
            </a:r>
            <a:r>
              <a:rPr lang="fi-FI" altLang="fi-FI" dirty="0" err="1"/>
              <a:t>att</a:t>
            </a:r>
            <a:r>
              <a:rPr lang="fi-FI" altLang="fi-FI" dirty="0"/>
              <a:t> </a:t>
            </a:r>
            <a:r>
              <a:rPr lang="fi-FI" altLang="fi-FI" dirty="0" err="1"/>
              <a:t>upprepa</a:t>
            </a:r>
            <a:r>
              <a:rPr lang="fi-FI" altLang="fi-FI" dirty="0"/>
              <a:t> en </a:t>
            </a:r>
            <a:r>
              <a:rPr lang="fi-FI" altLang="fi-FI" dirty="0" err="1"/>
              <a:t>redan</a:t>
            </a:r>
            <a:r>
              <a:rPr lang="fi-FI" altLang="fi-FI" dirty="0"/>
              <a:t> </a:t>
            </a:r>
            <a:r>
              <a:rPr lang="fi-FI" altLang="fi-FI" dirty="0" err="1"/>
              <a:t>tidigare</a:t>
            </a:r>
            <a:r>
              <a:rPr lang="fi-FI" altLang="fi-FI" dirty="0"/>
              <a:t> </a:t>
            </a:r>
            <a:r>
              <a:rPr lang="fi-FI" altLang="fi-FI" dirty="0" err="1"/>
              <a:t>framfört</a:t>
            </a:r>
            <a:r>
              <a:rPr lang="fi-FI" altLang="fi-FI" dirty="0"/>
              <a:t> del </a:t>
            </a:r>
            <a:r>
              <a:rPr lang="fi-FI" altLang="fi-FI" dirty="0" err="1"/>
              <a:t>som</a:t>
            </a:r>
            <a:r>
              <a:rPr lang="fi-FI" altLang="fi-FI" dirty="0"/>
              <a:t> </a:t>
            </a:r>
            <a:r>
              <a:rPr lang="fi-FI" altLang="fi-FI" dirty="0" err="1"/>
              <a:t>hör</a:t>
            </a:r>
            <a:r>
              <a:rPr lang="fi-FI" altLang="fi-FI" dirty="0"/>
              <a:t> </a:t>
            </a:r>
            <a:r>
              <a:rPr lang="fi-FI" altLang="fi-FI" dirty="0" err="1"/>
              <a:t>till</a:t>
            </a:r>
            <a:r>
              <a:rPr lang="fi-FI" altLang="fi-FI" dirty="0"/>
              <a:t> </a:t>
            </a:r>
            <a:r>
              <a:rPr lang="fi-FI" altLang="fi-FI" dirty="0" err="1"/>
              <a:t>programmet</a:t>
            </a:r>
            <a:r>
              <a:rPr lang="fi-FI" altLang="fi-FI" dirty="0"/>
              <a:t>): </a:t>
            </a:r>
            <a:r>
              <a:rPr lang="fi-FI" altLang="fi-FI" dirty="0" err="1"/>
              <a:t>Hur</a:t>
            </a:r>
            <a:r>
              <a:rPr lang="fi-FI" altLang="fi-FI" dirty="0"/>
              <a:t> </a:t>
            </a:r>
            <a:r>
              <a:rPr lang="fi-FI" altLang="fi-FI" dirty="0" err="1"/>
              <a:t>skall</a:t>
            </a:r>
            <a:r>
              <a:rPr lang="fi-FI" altLang="fi-FI" dirty="0"/>
              <a:t> </a:t>
            </a:r>
            <a:r>
              <a:rPr lang="fi-FI" altLang="fi-FI" dirty="0" err="1"/>
              <a:t>ryttaren</a:t>
            </a:r>
            <a:r>
              <a:rPr lang="fi-FI" altLang="fi-FI" dirty="0"/>
              <a:t> </a:t>
            </a:r>
            <a:r>
              <a:rPr lang="fi-FI" altLang="fi-FI" dirty="0" err="1"/>
              <a:t>göra</a:t>
            </a:r>
            <a:r>
              <a:rPr lang="fi-FI" altLang="fi-FI" dirty="0"/>
              <a:t> </a:t>
            </a:r>
            <a:r>
              <a:rPr lang="fi-FI" altLang="fi-FI" dirty="0" err="1"/>
              <a:t>vid</a:t>
            </a:r>
            <a:r>
              <a:rPr lang="fi-FI" altLang="fi-FI" dirty="0"/>
              <a:t> </a:t>
            </a:r>
            <a:r>
              <a:rPr lang="fi-FI" altLang="fi-FI" dirty="0" err="1"/>
              <a:t>felridning</a:t>
            </a:r>
            <a:r>
              <a:rPr lang="fi-FI" altLang="fi-FI" dirty="0"/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Dressyrregler</a:t>
            </a:r>
            <a:r>
              <a:rPr lang="fi-FI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230. 6. Väärinratsastus (</a:t>
            </a:r>
            <a:r>
              <a:rPr lang="fi-FI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Felridning</a:t>
            </a:r>
            <a:r>
              <a:rPr lang="fi-FI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fi-FI" i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58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4966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226B39-268B-4902-BC05-A9E6A6C2758A}" type="slidenum">
              <a:rPr lang="fi-FI" altLang="fi-FI"/>
              <a:pPr>
                <a:spcBef>
                  <a:spcPct val="0"/>
                </a:spcBef>
              </a:pPr>
              <a:t>59</a:t>
            </a:fld>
            <a:endParaRPr lang="fi-FI" altLang="fi-FI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3FDCE4-FFB2-476D-8905-43CE8E19A3EF}" type="slidenum">
              <a:rPr lang="fi-FI" altLang="fi-FI"/>
              <a:pPr algn="r" eaLnBrk="1" hangingPunct="1">
                <a:spcBef>
                  <a:spcPct val="0"/>
                </a:spcBef>
              </a:pPr>
              <a:t>59</a:t>
            </a:fld>
            <a:endParaRPr lang="fi-FI" altLang="fi-FI"/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algn="l"/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Ifall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klassens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huvuddomare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blod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på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hästen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bör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avbryta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ekipagets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prestation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Ifall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blodet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är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färskt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bör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ekipaget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diskkvalificeras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Ifall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stewarden</a:t>
            </a:r>
            <a:r>
              <a:rPr lang="fi-FI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ser</a:t>
            </a:r>
            <a:r>
              <a:rPr lang="fi-FI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blod</a:t>
            </a:r>
            <a:r>
              <a:rPr lang="fi-FI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på</a:t>
            </a:r>
            <a:r>
              <a:rPr lang="fi-FI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hästen</a:t>
            </a:r>
            <a:r>
              <a:rPr lang="fi-FI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direkt</a:t>
            </a:r>
            <a:r>
              <a:rPr lang="fi-FI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efter</a:t>
            </a:r>
            <a:r>
              <a:rPr lang="fi-FI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prestationen</a:t>
            </a:r>
            <a:r>
              <a:rPr lang="fi-FI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 </a:t>
            </a:r>
            <a:r>
              <a:rPr lang="fi-FI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granskningen</a:t>
            </a:r>
            <a:r>
              <a:rPr lang="fi-FI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bör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stewarden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informera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klassens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huvuddomare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som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diskkvalificerar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prestationen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Beslutet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om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diskvalificering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är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slutligt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endParaRPr lang="fi-FI" altLang="fi-FI" dirty="0"/>
          </a:p>
          <a:p>
            <a:pPr>
              <a:spcBef>
                <a:spcPct val="0"/>
              </a:spcBef>
            </a:pPr>
            <a:r>
              <a:rPr lang="fi-FI" altLang="fi-FI" i="1" dirty="0" err="1"/>
              <a:t>Dressyrregler</a:t>
            </a:r>
            <a:r>
              <a:rPr lang="fi-FI" altLang="fi-FI" i="1" dirty="0"/>
              <a:t> 230. 7. </a:t>
            </a: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262166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2523DB-74F1-4A96-BEE6-F9B2DF5BF835}" type="slidenum">
              <a:rPr lang="fi-FI" altLang="fi-FI"/>
              <a:pPr>
                <a:spcBef>
                  <a:spcPct val="0"/>
                </a:spcBef>
              </a:pPr>
              <a:t>6</a:t>
            </a:fld>
            <a:endParaRPr lang="fi-FI" altLang="fi-FI"/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9E8A44-B806-42A2-9340-4796EA40F7F8}" type="slidenum">
              <a:rPr lang="fi-FI" altLang="fi-FI"/>
              <a:pPr algn="r" eaLnBrk="1" hangingPunct="1">
                <a:spcBef>
                  <a:spcPct val="0"/>
                </a:spcBef>
              </a:pPr>
              <a:t>6</a:t>
            </a:fld>
            <a:endParaRPr lang="fi-FI" altLang="fi-FI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/>
            <a:r>
              <a:rPr lang="fi-FI" altLang="fi-FI" b="1" dirty="0"/>
              <a:t>DISKUSSIONSUPPGIFT </a:t>
            </a:r>
            <a:r>
              <a:rPr lang="fi-FI" altLang="fi-FI" b="1" dirty="0" err="1"/>
              <a:t>om</a:t>
            </a:r>
            <a:r>
              <a:rPr lang="fi-FI" altLang="fi-FI" b="1" dirty="0"/>
              <a:t> </a:t>
            </a:r>
            <a:r>
              <a:rPr lang="fi-FI" altLang="fi-FI" b="1" dirty="0" err="1"/>
              <a:t>diabildernas</a:t>
            </a:r>
            <a:r>
              <a:rPr lang="fi-FI" altLang="fi-FI" b="1" dirty="0"/>
              <a:t> </a:t>
            </a:r>
            <a:r>
              <a:rPr lang="fi-FI" altLang="fi-FI" b="1" dirty="0" err="1"/>
              <a:t>frågor</a:t>
            </a:r>
            <a:r>
              <a:rPr lang="fi-FI" altLang="fi-FI" b="1" dirty="0"/>
              <a:t> </a:t>
            </a:r>
            <a:r>
              <a:rPr lang="fi-FI" altLang="fi-FI" b="1" dirty="0" err="1"/>
              <a:t>t.ex</a:t>
            </a:r>
            <a:r>
              <a:rPr lang="fi-FI" altLang="fi-FI" b="1" dirty="0"/>
              <a:t>. </a:t>
            </a:r>
            <a:r>
              <a:rPr lang="fi-FI" altLang="fi-FI" b="1" dirty="0" err="1"/>
              <a:t>parvis</a:t>
            </a:r>
            <a:r>
              <a:rPr lang="fi-FI" altLang="fi-FI" b="1" dirty="0"/>
              <a:t>, </a:t>
            </a:r>
            <a:r>
              <a:rPr lang="fi-FI" altLang="fi-FI" b="1" dirty="0" err="1"/>
              <a:t>och</a:t>
            </a:r>
            <a:r>
              <a:rPr lang="fi-FI" altLang="fi-FI" b="1" dirty="0"/>
              <a:t> </a:t>
            </a:r>
            <a:r>
              <a:rPr lang="fi-FI" altLang="fi-FI" b="1" dirty="0" err="1"/>
              <a:t>efter</a:t>
            </a:r>
            <a:r>
              <a:rPr lang="fi-FI" altLang="fi-FI" b="1" dirty="0"/>
              <a:t> </a:t>
            </a:r>
            <a:r>
              <a:rPr lang="fi-FI" altLang="fi-FI" b="1" dirty="0" err="1"/>
              <a:t>det</a:t>
            </a:r>
            <a:r>
              <a:rPr lang="fi-FI" altLang="fi-FI" b="1" dirty="0"/>
              <a:t> </a:t>
            </a:r>
            <a:r>
              <a:rPr lang="fi-FI" altLang="fi-FI" b="1" dirty="0" err="1"/>
              <a:t>diskuterar</a:t>
            </a:r>
            <a:r>
              <a:rPr lang="fi-FI" altLang="fi-FI" b="1" dirty="0"/>
              <a:t> vi </a:t>
            </a:r>
            <a:r>
              <a:rPr lang="fi-FI" altLang="fi-FI" b="1" dirty="0" err="1"/>
              <a:t>om</a:t>
            </a:r>
            <a:r>
              <a:rPr lang="fi-FI" altLang="fi-FI" b="1" dirty="0"/>
              <a:t> </a:t>
            </a:r>
            <a:r>
              <a:rPr lang="fi-FI" altLang="fi-FI" b="1" dirty="0" err="1"/>
              <a:t>svaren</a:t>
            </a:r>
            <a:r>
              <a:rPr lang="fi-FI" altLang="fi-FI" b="1" dirty="0"/>
              <a:t> </a:t>
            </a:r>
            <a:r>
              <a:rPr lang="fi-FI" altLang="fi-FI" b="1" dirty="0" err="1"/>
              <a:t>tillsammans</a:t>
            </a:r>
            <a:r>
              <a:rPr lang="fi-FI" altLang="fi-FI" b="1" dirty="0"/>
              <a:t>. </a:t>
            </a:r>
          </a:p>
          <a:p>
            <a:pPr eaLnBrk="1" hangingPunct="1"/>
            <a:endParaRPr lang="fi-FI" altLang="fi-FI" b="1" dirty="0"/>
          </a:p>
          <a:p>
            <a:pPr eaLnBrk="1" hangingPunct="1"/>
            <a:r>
              <a:rPr lang="fi-FI" sz="1800" b="0" i="0" u="none" strike="noStrike" baseline="0" dirty="0">
                <a:solidFill>
                  <a:srgbClr val="000000"/>
                </a:solidFill>
              </a:rPr>
              <a:t>TR I 1.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Till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alla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dicipliner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gemensamma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allmänna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tävlingsregler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och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diciplinregler</a:t>
            </a:r>
            <a:endParaRPr lang="fi-FI" sz="1800" b="0" i="0" u="none" strike="noStrike" baseline="0" dirty="0">
              <a:solidFill>
                <a:srgbClr val="000000"/>
              </a:solidFill>
            </a:endParaRPr>
          </a:p>
          <a:p>
            <a:pPr eaLnBrk="1" hangingPunct="1"/>
            <a:endParaRPr lang="fi-FI" altLang="fi-FI" b="0" dirty="0"/>
          </a:p>
          <a:p>
            <a:pPr eaLnBrk="1" hangingPunct="1"/>
            <a:r>
              <a:rPr lang="fi-FI" altLang="fi-FI" b="0" dirty="0"/>
              <a:t>TR I 3. </a:t>
            </a:r>
            <a:r>
              <a:rPr lang="fi-FI" altLang="fi-FI" b="0" dirty="0" err="1"/>
              <a:t>Personer</a:t>
            </a:r>
            <a:r>
              <a:rPr lang="fi-FI" altLang="fi-FI" b="0" dirty="0"/>
              <a:t> </a:t>
            </a:r>
            <a:r>
              <a:rPr lang="fi-FI" altLang="fi-FI" b="0" dirty="0" err="1"/>
              <a:t>som</a:t>
            </a:r>
            <a:r>
              <a:rPr lang="fi-FI" altLang="fi-FI" b="0" dirty="0"/>
              <a:t> </a:t>
            </a:r>
            <a:r>
              <a:rPr lang="fi-FI" altLang="fi-FI" b="0" dirty="0" err="1"/>
              <a:t>är</a:t>
            </a:r>
            <a:r>
              <a:rPr lang="fi-FI" altLang="fi-FI" b="0" dirty="0"/>
              <a:t> </a:t>
            </a:r>
            <a:r>
              <a:rPr lang="fi-FI" altLang="fi-FI" b="0" dirty="0" err="1"/>
              <a:t>bundna</a:t>
            </a:r>
            <a:r>
              <a:rPr lang="fi-FI" altLang="fi-FI" b="0" dirty="0"/>
              <a:t> av </a:t>
            </a:r>
            <a:r>
              <a:rPr lang="fi-FI" altLang="fi-FI" b="0" dirty="0" err="1"/>
              <a:t>tävlingsregler</a:t>
            </a:r>
            <a:endParaRPr lang="fi-FI" altLang="fi-FI" b="0" dirty="0"/>
          </a:p>
        </p:txBody>
      </p:sp>
    </p:spTree>
    <p:extLst>
      <p:ext uri="{BB962C8B-B14F-4D97-AF65-F5344CB8AC3E}">
        <p14:creationId xmlns:p14="http://schemas.microsoft.com/office/powerpoint/2010/main" val="15600944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22D55E-1F98-4732-ADE2-48F5E9F620E9}" type="slidenum">
              <a:rPr lang="fi-FI" altLang="fi-FI"/>
              <a:pPr>
                <a:spcBef>
                  <a:spcPct val="0"/>
                </a:spcBef>
              </a:pPr>
              <a:t>60</a:t>
            </a:fld>
            <a:endParaRPr lang="fi-FI" altLang="fi-FI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55A664-91D1-49AC-8A7D-79DDD853AA90}" type="slidenum">
              <a:rPr lang="fi-FI" altLang="fi-FI"/>
              <a:pPr algn="r" eaLnBrk="1" hangingPunct="1">
                <a:spcBef>
                  <a:spcPct val="0"/>
                </a:spcBef>
              </a:pPr>
              <a:t>60</a:t>
            </a:fld>
            <a:endParaRPr lang="fi-FI" altLang="fi-FI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b="1" dirty="0" err="1"/>
              <a:t>Förklara</a:t>
            </a:r>
            <a:r>
              <a:rPr lang="fi-FI" altLang="fi-FI" b="1" dirty="0"/>
              <a:t> </a:t>
            </a:r>
            <a:r>
              <a:rPr lang="fi-FI" altLang="fi-FI" b="0" dirty="0" err="1"/>
              <a:t>poängräkningens</a:t>
            </a:r>
            <a:r>
              <a:rPr lang="fi-FI" altLang="fi-FI" b="0" dirty="0"/>
              <a:t> </a:t>
            </a:r>
            <a:r>
              <a:rPr lang="fi-FI" altLang="fi-FI" b="0" dirty="0" err="1"/>
              <a:t>principer</a:t>
            </a:r>
            <a:r>
              <a:rPr lang="fi-FI" altLang="fi-FI" b="0" dirty="0"/>
              <a:t> </a:t>
            </a:r>
            <a:r>
              <a:rPr lang="fi-FI" altLang="fi-FI" b="0" dirty="0" err="1"/>
              <a:t>med</a:t>
            </a:r>
            <a:r>
              <a:rPr lang="fi-FI" altLang="fi-FI" b="0" dirty="0"/>
              <a:t> </a:t>
            </a:r>
            <a:r>
              <a:rPr lang="fi-FI" altLang="fi-FI" b="0" dirty="0" err="1"/>
              <a:t>hjälp</a:t>
            </a:r>
            <a:r>
              <a:rPr lang="fi-FI" altLang="fi-FI" b="0" dirty="0"/>
              <a:t> av </a:t>
            </a:r>
            <a:r>
              <a:rPr lang="fi-FI" altLang="fi-FI" b="0" dirty="0" err="1"/>
              <a:t>exempel</a:t>
            </a:r>
            <a:r>
              <a:rPr lang="fi-FI" altLang="fi-FI" b="0" dirty="0"/>
              <a:t>.</a:t>
            </a:r>
            <a:r>
              <a:rPr lang="fi-FI" altLang="fi-FI" dirty="0"/>
              <a:t> </a:t>
            </a:r>
          </a:p>
          <a:p>
            <a:pPr>
              <a:spcBef>
                <a:spcPct val="0"/>
              </a:spcBef>
            </a:pPr>
            <a:endParaRPr lang="fi-FI" altLang="fi-FI" dirty="0"/>
          </a:p>
          <a:p>
            <a:pPr>
              <a:spcBef>
                <a:spcPct val="0"/>
              </a:spcBef>
            </a:pPr>
            <a:r>
              <a:rPr lang="fi-FI" altLang="fi-FI" b="1" dirty="0" err="1"/>
              <a:t>Fundera</a:t>
            </a:r>
            <a:r>
              <a:rPr lang="fi-FI" altLang="fi-FI" b="1" dirty="0"/>
              <a:t> </a:t>
            </a:r>
            <a:r>
              <a:rPr lang="fi-FI" altLang="fi-FI" b="1" dirty="0" err="1"/>
              <a:t>på</a:t>
            </a:r>
            <a:r>
              <a:rPr lang="fi-FI" altLang="fi-FI" b="1" dirty="0"/>
              <a:t> </a:t>
            </a:r>
            <a:r>
              <a:rPr lang="fi-FI" altLang="fi-FI" b="0" dirty="0" err="1"/>
              <a:t>vilka</a:t>
            </a:r>
            <a:r>
              <a:rPr lang="fi-FI" altLang="fi-FI" b="0" dirty="0"/>
              <a:t> </a:t>
            </a:r>
            <a:r>
              <a:rPr lang="fi-FI" altLang="fi-FI" b="0" dirty="0" err="1"/>
              <a:t>saker</a:t>
            </a:r>
            <a:r>
              <a:rPr lang="fi-FI" altLang="fi-FI" b="0" dirty="0"/>
              <a:t> </a:t>
            </a:r>
            <a:r>
              <a:rPr lang="fi-FI" altLang="fi-FI" b="0" dirty="0" err="1"/>
              <a:t>som</a:t>
            </a:r>
            <a:r>
              <a:rPr lang="fi-FI" altLang="fi-FI" b="0" dirty="0"/>
              <a:t> </a:t>
            </a:r>
            <a:r>
              <a:rPr lang="fi-FI" altLang="fi-FI" b="0" dirty="0" err="1"/>
              <a:t>inverkar</a:t>
            </a:r>
            <a:r>
              <a:rPr lang="fi-FI" altLang="fi-FI" b="0" dirty="0"/>
              <a:t> </a:t>
            </a:r>
            <a:r>
              <a:rPr lang="fi-FI" altLang="fi-FI" b="0" dirty="0" err="1"/>
              <a:t>påpoängen</a:t>
            </a:r>
            <a:r>
              <a:rPr lang="fi-FI" altLang="fi-FI" b="0" dirty="0"/>
              <a:t> i </a:t>
            </a:r>
            <a:r>
              <a:rPr lang="fi-FI" altLang="fi-FI" b="0" dirty="0" err="1"/>
              <a:t>dressyrtävlingar</a:t>
            </a:r>
            <a:r>
              <a:rPr lang="fi-FI" altLang="fi-FI" b="0" dirty="0"/>
              <a:t>(</a:t>
            </a:r>
            <a:r>
              <a:rPr lang="fi-FI" altLang="fi-FI" b="0" dirty="0" err="1"/>
              <a:t>t.ex</a:t>
            </a:r>
            <a:r>
              <a:rPr lang="fi-FI" altLang="fi-FI" b="0" dirty="0"/>
              <a:t>. </a:t>
            </a:r>
            <a:r>
              <a:rPr lang="fi-FI" altLang="fi-FI" b="0" dirty="0" err="1"/>
              <a:t>exakta</a:t>
            </a:r>
            <a:r>
              <a:rPr lang="fi-FI" altLang="fi-FI" b="0" dirty="0"/>
              <a:t> </a:t>
            </a:r>
            <a:r>
              <a:rPr lang="fi-FI" altLang="fi-FI" b="0" dirty="0" err="1"/>
              <a:t>vägar</a:t>
            </a:r>
            <a:r>
              <a:rPr lang="fi-FI" altLang="fi-FI" b="0" dirty="0"/>
              <a:t>, </a:t>
            </a:r>
            <a:r>
              <a:rPr lang="fi-FI" altLang="fi-FI" b="0" dirty="0" err="1"/>
              <a:t>hästens</a:t>
            </a:r>
            <a:r>
              <a:rPr lang="fi-FI" altLang="fi-FI" b="0" dirty="0"/>
              <a:t> </a:t>
            </a:r>
            <a:r>
              <a:rPr lang="fi-FI" altLang="fi-FI" b="0" dirty="0" err="1"/>
              <a:t>samling</a:t>
            </a:r>
            <a:r>
              <a:rPr lang="fi-FI" altLang="fi-FI" b="0" dirty="0"/>
              <a:t>)…)? </a:t>
            </a:r>
            <a:r>
              <a:rPr lang="fi-FI" altLang="fi-FI" b="0" dirty="0" err="1"/>
              <a:t>Hur</a:t>
            </a:r>
            <a:r>
              <a:rPr lang="fi-FI" altLang="fi-FI" b="0" dirty="0"/>
              <a:t> </a:t>
            </a:r>
            <a:r>
              <a:rPr lang="fi-FI" altLang="fi-FI" b="0" dirty="0" err="1"/>
              <a:t>skall</a:t>
            </a:r>
            <a:r>
              <a:rPr lang="fi-FI" altLang="fi-FI" b="0" dirty="0"/>
              <a:t> </a:t>
            </a:r>
            <a:r>
              <a:rPr lang="fi-FI" altLang="fi-FI" b="0" dirty="0" err="1"/>
              <a:t>man</a:t>
            </a:r>
            <a:r>
              <a:rPr lang="fi-FI" altLang="fi-FI" b="0" dirty="0"/>
              <a:t> </a:t>
            </a:r>
            <a:r>
              <a:rPr lang="fi-FI" altLang="fi-FI" b="0" dirty="0" err="1"/>
              <a:t>göra</a:t>
            </a:r>
            <a:r>
              <a:rPr lang="fi-FI" altLang="fi-FI" b="0" dirty="0"/>
              <a:t> </a:t>
            </a:r>
            <a:r>
              <a:rPr lang="fi-FI" altLang="fi-FI" b="0" dirty="0" err="1"/>
              <a:t>om</a:t>
            </a:r>
            <a:r>
              <a:rPr lang="fi-FI" altLang="fi-FI" b="0" dirty="0"/>
              <a:t> </a:t>
            </a:r>
            <a:r>
              <a:rPr lang="fi-FI" altLang="fi-FI" b="0" dirty="0" err="1"/>
              <a:t>man</a:t>
            </a:r>
            <a:r>
              <a:rPr lang="fi-FI" altLang="fi-FI" b="0" dirty="0"/>
              <a:t> </a:t>
            </a:r>
            <a:r>
              <a:rPr lang="fi-FI" altLang="fi-FI" b="0" dirty="0" err="1"/>
              <a:t>inte</a:t>
            </a:r>
            <a:r>
              <a:rPr lang="fi-FI" altLang="fi-FI" b="0" dirty="0"/>
              <a:t> </a:t>
            </a:r>
            <a:r>
              <a:rPr lang="fi-FI" altLang="fi-FI" b="0" dirty="0" err="1"/>
              <a:t>är</a:t>
            </a:r>
            <a:r>
              <a:rPr lang="fi-FI" altLang="fi-FI" b="0" dirty="0"/>
              <a:t> </a:t>
            </a:r>
            <a:r>
              <a:rPr lang="fi-FI" altLang="fi-FI" b="0" dirty="0" err="1"/>
              <a:t>nöjd</a:t>
            </a:r>
            <a:r>
              <a:rPr lang="fi-FI" altLang="fi-FI" b="0" dirty="0"/>
              <a:t> </a:t>
            </a:r>
            <a:r>
              <a:rPr lang="fi-FI" altLang="fi-FI" b="0" dirty="0" err="1"/>
              <a:t>med</a:t>
            </a:r>
            <a:r>
              <a:rPr lang="fi-FI" altLang="fi-FI" b="0" dirty="0"/>
              <a:t> </a:t>
            </a:r>
            <a:r>
              <a:rPr lang="fi-FI" altLang="fi-FI" b="0" dirty="0" err="1"/>
              <a:t>domarnas</a:t>
            </a:r>
            <a:r>
              <a:rPr lang="fi-FI" altLang="fi-FI" b="0" dirty="0"/>
              <a:t> </a:t>
            </a:r>
            <a:r>
              <a:rPr lang="fi-FI" altLang="fi-FI" b="0" dirty="0" err="1"/>
              <a:t>poäng</a:t>
            </a:r>
            <a:r>
              <a:rPr lang="fi-FI" altLang="fi-FI" b="0" dirty="0"/>
              <a:t>?</a:t>
            </a:r>
            <a:endParaRPr lang="fi-FI" altLang="fi-FI" dirty="0"/>
          </a:p>
          <a:p>
            <a:pPr>
              <a:spcBef>
                <a:spcPct val="0"/>
              </a:spcBef>
            </a:pPr>
            <a:endParaRPr lang="fi-FI" altLang="fi-FI" dirty="0"/>
          </a:p>
          <a:p>
            <a:pPr>
              <a:spcBef>
                <a:spcPct val="0"/>
              </a:spcBef>
            </a:pPr>
            <a:r>
              <a:rPr lang="fi-FI" altLang="fi-FI" i="1" dirty="0" err="1"/>
              <a:t>Dressyrregler</a:t>
            </a:r>
            <a:endParaRPr lang="fi-FI" altLang="fi-FI" i="1" dirty="0"/>
          </a:p>
          <a:p>
            <a:pPr>
              <a:spcBef>
                <a:spcPct val="0"/>
              </a:spcBef>
            </a:pPr>
            <a:r>
              <a:rPr lang="fi-FI" altLang="fi-FI" i="1" dirty="0"/>
              <a:t>232. Pisteet (</a:t>
            </a:r>
            <a:r>
              <a:rPr lang="fi-FI" altLang="fi-FI" i="1" dirty="0" err="1"/>
              <a:t>Poäng</a:t>
            </a:r>
            <a:r>
              <a:rPr lang="fi-FI" altLang="fi-FI" i="1" dirty="0"/>
              <a:t>)</a:t>
            </a:r>
          </a:p>
          <a:p>
            <a:pPr>
              <a:spcBef>
                <a:spcPct val="0"/>
              </a:spcBef>
            </a:pPr>
            <a:r>
              <a:rPr lang="fi-FI" altLang="fi-FI" i="1" dirty="0"/>
              <a:t>234. Sijoituksen määrääminen (</a:t>
            </a:r>
            <a:r>
              <a:rPr lang="fi-FI" altLang="fi-FI" i="1" dirty="0" err="1"/>
              <a:t>Placerings</a:t>
            </a:r>
            <a:r>
              <a:rPr lang="fi-FI" altLang="fi-FI" i="1" dirty="0"/>
              <a:t> </a:t>
            </a:r>
            <a:r>
              <a:rPr lang="fi-FI" altLang="fi-FI" i="1" dirty="0" err="1"/>
              <a:t>plats</a:t>
            </a:r>
            <a:r>
              <a:rPr lang="fi-FI" altLang="fi-FI" i="1" dirty="0"/>
              <a:t>)</a:t>
            </a:r>
          </a:p>
          <a:p>
            <a:pPr>
              <a:spcBef>
                <a:spcPct val="0"/>
              </a:spcBef>
            </a:pPr>
            <a:r>
              <a:rPr lang="fi-FI" altLang="fi-FI" i="1" dirty="0"/>
              <a:t>235. Tulosten julkistaminen (</a:t>
            </a:r>
            <a:r>
              <a:rPr lang="fi-FI" altLang="fi-FI" i="1" dirty="0" err="1"/>
              <a:t>Resultatens</a:t>
            </a:r>
            <a:r>
              <a:rPr lang="fi-FI" altLang="fi-FI" i="1" dirty="0"/>
              <a:t> </a:t>
            </a:r>
            <a:r>
              <a:rPr lang="fi-FI" altLang="fi-FI" i="1" dirty="0" err="1"/>
              <a:t>publicering</a:t>
            </a:r>
            <a:r>
              <a:rPr lang="fi-FI" altLang="fi-FI" i="1" dirty="0"/>
              <a:t>)</a:t>
            </a:r>
          </a:p>
          <a:p>
            <a:pPr>
              <a:spcBef>
                <a:spcPct val="0"/>
              </a:spcBef>
            </a:pPr>
            <a:r>
              <a:rPr lang="fi-FI" altLang="fi-FI" i="1" dirty="0"/>
              <a:t>236. Palkintojen jako (</a:t>
            </a:r>
            <a:r>
              <a:rPr lang="fi-FI" altLang="fi-FI" i="1" dirty="0" err="1"/>
              <a:t>Prisutdelning</a:t>
            </a:r>
            <a:r>
              <a:rPr lang="fi-FI" altLang="fi-FI" i="1" dirty="0"/>
              <a:t>)</a:t>
            </a:r>
            <a:endParaRPr lang="fi-FI" altLang="fi-FI" dirty="0"/>
          </a:p>
          <a:p>
            <a:pPr>
              <a:spcBef>
                <a:spcPct val="0"/>
              </a:spcBef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7338415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05654B-A74B-4B42-A271-572B65F6913A}" type="slidenum">
              <a:rPr lang="fi-FI" altLang="fi-FI"/>
              <a:pPr>
                <a:spcBef>
                  <a:spcPct val="0"/>
                </a:spcBef>
              </a:pPr>
              <a:t>61</a:t>
            </a:fld>
            <a:endParaRPr lang="fi-FI" altLang="fi-FI"/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2E0530-35EB-4D96-B2E0-78FE3AB96599}" type="slidenum">
              <a:rPr lang="fi-FI" altLang="fi-FI"/>
              <a:pPr algn="r" eaLnBrk="1" hangingPunct="1">
                <a:spcBef>
                  <a:spcPct val="0"/>
                </a:spcBef>
              </a:pPr>
              <a:t>61</a:t>
            </a:fld>
            <a:endParaRPr lang="fi-FI" altLang="fi-FI"/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/>
            <a:endParaRPr lang="de-DE" altLang="fi-FI" b="1" dirty="0"/>
          </a:p>
        </p:txBody>
      </p:sp>
    </p:spTree>
    <p:extLst>
      <p:ext uri="{BB962C8B-B14F-4D97-AF65-F5344CB8AC3E}">
        <p14:creationId xmlns:p14="http://schemas.microsoft.com/office/powerpoint/2010/main" val="23984628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8B7281-C41C-41D1-AD4F-0340AD5A8E8D}" type="slidenum">
              <a:rPr lang="fi-FI" altLang="fi-FI"/>
              <a:pPr>
                <a:spcBef>
                  <a:spcPct val="0"/>
                </a:spcBef>
              </a:pPr>
              <a:t>62</a:t>
            </a:fld>
            <a:endParaRPr lang="fi-FI" altLang="fi-FI"/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2C56BE-C8C3-4CD8-8E71-E4FB0A2D17F6}" type="slidenum">
              <a:rPr lang="fi-FI" altLang="fi-FI"/>
              <a:pPr algn="r" eaLnBrk="1" hangingPunct="1">
                <a:spcBef>
                  <a:spcPct val="0"/>
                </a:spcBef>
              </a:pPr>
              <a:t>62</a:t>
            </a:fld>
            <a:endParaRPr lang="fi-FI" altLang="fi-FI"/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/>
            <a:r>
              <a:rPr lang="fi-FI" altLang="fi-FI" b="1" dirty="0"/>
              <a:t>DISKUSSIONSUPPGIFT </a:t>
            </a:r>
            <a:r>
              <a:rPr lang="fi-FI" altLang="fi-FI" b="1" dirty="0" err="1"/>
              <a:t>om</a:t>
            </a:r>
            <a:r>
              <a:rPr lang="fi-FI" altLang="fi-FI" b="1" dirty="0"/>
              <a:t> </a:t>
            </a:r>
            <a:r>
              <a:rPr lang="fi-FI" altLang="fi-FI" b="1" dirty="0" err="1"/>
              <a:t>diabildernas</a:t>
            </a:r>
            <a:r>
              <a:rPr lang="fi-FI" altLang="fi-FI" b="1" dirty="0"/>
              <a:t> </a:t>
            </a:r>
            <a:r>
              <a:rPr lang="fi-FI" altLang="fi-FI" b="1" dirty="0" err="1"/>
              <a:t>frågor</a:t>
            </a:r>
            <a:r>
              <a:rPr lang="fi-FI" altLang="fi-FI" b="1" dirty="0"/>
              <a:t> </a:t>
            </a:r>
            <a:r>
              <a:rPr lang="fi-FI" altLang="fi-FI" b="1" dirty="0" err="1"/>
              <a:t>först</a:t>
            </a:r>
            <a:r>
              <a:rPr lang="fi-FI" altLang="fi-FI" b="1" dirty="0"/>
              <a:t> </a:t>
            </a:r>
            <a:r>
              <a:rPr lang="fi-FI" altLang="fi-FI" b="1" dirty="0" err="1"/>
              <a:t>parvis</a:t>
            </a:r>
            <a:r>
              <a:rPr lang="fi-FI" altLang="fi-FI" b="1" dirty="0"/>
              <a:t>, </a:t>
            </a:r>
            <a:r>
              <a:rPr lang="fi-FI" altLang="fi-FI" b="1" dirty="0" err="1"/>
              <a:t>efter</a:t>
            </a:r>
            <a:r>
              <a:rPr lang="fi-FI" altLang="fi-FI" b="1" dirty="0"/>
              <a:t> </a:t>
            </a:r>
            <a:r>
              <a:rPr lang="fi-FI" altLang="fi-FI" b="1" dirty="0" err="1"/>
              <a:t>det</a:t>
            </a:r>
            <a:r>
              <a:rPr lang="fi-FI" altLang="fi-FI" b="1" dirty="0"/>
              <a:t> </a:t>
            </a:r>
            <a:r>
              <a:rPr lang="fi-FI" altLang="fi-FI" b="1" dirty="0" err="1"/>
              <a:t>diskussion</a:t>
            </a:r>
            <a:r>
              <a:rPr lang="fi-FI" altLang="fi-FI" b="1" dirty="0"/>
              <a:t> </a:t>
            </a:r>
            <a:r>
              <a:rPr lang="fi-FI" altLang="fi-FI" b="1" dirty="0" err="1"/>
              <a:t>tillsammnas</a:t>
            </a:r>
            <a:r>
              <a:rPr lang="fi-FI" altLang="fi-FI" b="1" dirty="0"/>
              <a:t> </a:t>
            </a:r>
            <a:r>
              <a:rPr lang="fi-FI" altLang="fi-FI" b="1" dirty="0" err="1"/>
              <a:t>om</a:t>
            </a:r>
            <a:r>
              <a:rPr lang="fi-FI" altLang="fi-FI" b="1" dirty="0"/>
              <a:t> </a:t>
            </a:r>
            <a:r>
              <a:rPr lang="fi-FI" altLang="fi-FI" b="1" dirty="0" err="1"/>
              <a:t>svaren</a:t>
            </a:r>
            <a:r>
              <a:rPr lang="fi-FI" altLang="fi-FI" b="1" dirty="0"/>
              <a:t>.</a:t>
            </a:r>
          </a:p>
          <a:p>
            <a:pPr>
              <a:spcBef>
                <a:spcPct val="0"/>
              </a:spcBef>
            </a:pPr>
            <a:endParaRPr lang="fi-FI" altLang="fi-FI" b="1" i="1" dirty="0"/>
          </a:p>
        </p:txBody>
      </p:sp>
    </p:spTree>
    <p:extLst>
      <p:ext uri="{BB962C8B-B14F-4D97-AF65-F5344CB8AC3E}">
        <p14:creationId xmlns:p14="http://schemas.microsoft.com/office/powerpoint/2010/main" val="422621139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63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819434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64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777240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78D078-5C9B-4F0E-B5AB-B1342DBCA7AE}" type="slidenum">
              <a:rPr lang="fi-FI" altLang="fi-FI"/>
              <a:pPr>
                <a:spcBef>
                  <a:spcPct val="0"/>
                </a:spcBef>
              </a:pPr>
              <a:t>65</a:t>
            </a:fld>
            <a:endParaRPr lang="fi-FI" altLang="fi-FI"/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CF7FAB-3B7A-45B9-9E11-FD09864F954F}" type="slidenum">
              <a:rPr lang="fi-FI" altLang="fi-FI"/>
              <a:pPr algn="r" eaLnBrk="1" hangingPunct="1">
                <a:spcBef>
                  <a:spcPct val="0"/>
                </a:spcBef>
              </a:pPr>
              <a:t>65</a:t>
            </a:fld>
            <a:endParaRPr lang="fi-FI" altLang="fi-FI"/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r>
              <a:rPr lang="fi-FI" altLang="fi-FI" dirty="0"/>
              <a:t>Osallistumisoikeus</a:t>
            </a:r>
            <a:r>
              <a:rPr lang="fi-FI" altLang="fi-FI" baseline="0" dirty="0"/>
              <a:t> § 333</a:t>
            </a:r>
          </a:p>
          <a:p>
            <a:r>
              <a:rPr lang="fi-FI" altLang="fi-FI" baseline="0" dirty="0" err="1"/>
              <a:t>Rätt</a:t>
            </a:r>
            <a:r>
              <a:rPr lang="fi-FI" altLang="fi-FI" baseline="0" dirty="0"/>
              <a:t> </a:t>
            </a:r>
            <a:r>
              <a:rPr lang="fi-FI" altLang="fi-FI" baseline="0" dirty="0" err="1"/>
              <a:t>att</a:t>
            </a:r>
            <a:r>
              <a:rPr lang="fi-FI" altLang="fi-FI" baseline="0" dirty="0"/>
              <a:t> delta</a:t>
            </a: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54128329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6A25AB-A401-4CB4-BA34-FD6EB2A74137}" type="slidenum">
              <a:rPr lang="fi-FI" altLang="fi-FI"/>
              <a:pPr>
                <a:spcBef>
                  <a:spcPct val="0"/>
                </a:spcBef>
              </a:pPr>
              <a:t>66</a:t>
            </a:fld>
            <a:endParaRPr lang="fi-FI" altLang="fi-FI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9FC168-28D3-4A08-82FD-7F5F578F6317}" type="slidenum">
              <a:rPr lang="fi-FI" altLang="fi-FI"/>
              <a:pPr algn="r" eaLnBrk="1" hangingPunct="1">
                <a:spcBef>
                  <a:spcPct val="0"/>
                </a:spcBef>
              </a:pPr>
              <a:t>66</a:t>
            </a:fld>
            <a:endParaRPr lang="fi-FI" altLang="fi-FI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dirty="0"/>
              <a:t>Korkeus=</a:t>
            </a:r>
            <a:r>
              <a:rPr lang="fi-FI" altLang="fi-FI" dirty="0" err="1"/>
              <a:t>höjd</a:t>
            </a:r>
            <a:r>
              <a:rPr lang="fi-FI" altLang="fi-FI" dirty="0"/>
              <a:t>, pituus=</a:t>
            </a:r>
            <a:r>
              <a:rPr lang="fi-FI" altLang="fi-FI" dirty="0" err="1"/>
              <a:t>längd</a:t>
            </a:r>
            <a:r>
              <a:rPr lang="fi-FI" altLang="fi-FI" dirty="0"/>
              <a:t>, leveys=</a:t>
            </a:r>
            <a:r>
              <a:rPr lang="fi-FI" altLang="fi-FI" dirty="0" err="1"/>
              <a:t>bredd</a:t>
            </a:r>
            <a:r>
              <a:rPr lang="fi-FI" altLang="fi-FI" dirty="0"/>
              <a:t>.</a:t>
            </a:r>
          </a:p>
          <a:p>
            <a:pPr>
              <a:spcBef>
                <a:spcPct val="0"/>
              </a:spcBef>
            </a:pPr>
            <a:r>
              <a:rPr lang="fi-FI" altLang="fi-FI" dirty="0"/>
              <a:t>Johde=</a:t>
            </a:r>
            <a:r>
              <a:rPr lang="fi-FI" altLang="fi-FI" dirty="0" err="1"/>
              <a:t>hinderstöd</a:t>
            </a: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69671689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67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294532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68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07670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6994C-F14D-4D2F-B7AF-3A7914D14B43}" type="slidenum">
              <a:rPr lang="fi-FI" altLang="fi-FI"/>
              <a:pPr>
                <a:spcBef>
                  <a:spcPct val="0"/>
                </a:spcBef>
              </a:pPr>
              <a:t>69</a:t>
            </a:fld>
            <a:endParaRPr lang="fi-FI" altLang="fi-FI"/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6EDB0E-6B2E-43E2-9E98-59AF612D9B0C}" type="slidenum">
              <a:rPr lang="fi-FI" altLang="fi-FI"/>
              <a:pPr algn="r" eaLnBrk="1" hangingPunct="1">
                <a:spcBef>
                  <a:spcPct val="0"/>
                </a:spcBef>
              </a:pPr>
              <a:t>69</a:t>
            </a:fld>
            <a:endParaRPr lang="fi-FI" altLang="fi-FI"/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930747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9F043E-0BEA-473A-97B6-1C78CB26000A}" type="slidenum">
              <a:rPr lang="fi-FI" altLang="fi-FI"/>
              <a:pPr>
                <a:spcBef>
                  <a:spcPct val="0"/>
                </a:spcBef>
              </a:pPr>
              <a:t>7</a:t>
            </a:fld>
            <a:endParaRPr lang="fi-FI" altLang="fi-FI"/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F70968-2632-4154-8FBB-46CE86BEE855}" type="slidenum">
              <a:rPr lang="fi-FI" altLang="fi-FI"/>
              <a:pPr algn="r" eaLnBrk="1" hangingPunct="1">
                <a:spcBef>
                  <a:spcPct val="0"/>
                </a:spcBef>
              </a:pPr>
              <a:t>7</a:t>
            </a:fld>
            <a:endParaRPr lang="fi-FI" altLang="fi-FI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/>
            <a:r>
              <a:rPr lang="fi-FI" altLang="fi-FI" i="1" dirty="0"/>
              <a:t>TR I del 1 Introduktion</a:t>
            </a:r>
          </a:p>
          <a:p>
            <a:pPr marL="228600" indent="-228600" eaLnBrk="1" hangingPunct="1">
              <a:buAutoNum type="arabicPeriod"/>
            </a:pPr>
            <a:r>
              <a:rPr lang="fi-FI" altLang="fi-FI" i="1" dirty="0" err="1"/>
              <a:t>Till</a:t>
            </a:r>
            <a:r>
              <a:rPr lang="fi-FI" altLang="fi-FI" i="1" dirty="0"/>
              <a:t> alla </a:t>
            </a:r>
            <a:r>
              <a:rPr lang="fi-FI" altLang="fi-FI" i="1" dirty="0" err="1"/>
              <a:t>dicipliner</a:t>
            </a:r>
            <a:r>
              <a:rPr lang="fi-FI" altLang="fi-FI" i="1" dirty="0"/>
              <a:t> </a:t>
            </a:r>
            <a:r>
              <a:rPr lang="fi-FI" altLang="fi-FI" i="1" dirty="0" err="1"/>
              <a:t>gmensamma</a:t>
            </a:r>
            <a:r>
              <a:rPr lang="fi-FI" altLang="fi-FI" i="1" dirty="0"/>
              <a:t> </a:t>
            </a:r>
            <a:r>
              <a:rPr lang="fi-FI" altLang="fi-FI" i="1" dirty="0" err="1"/>
              <a:t>allmänna</a:t>
            </a:r>
            <a:r>
              <a:rPr lang="fi-FI" altLang="fi-FI" i="1" dirty="0"/>
              <a:t> </a:t>
            </a:r>
            <a:r>
              <a:rPr lang="fi-FI" altLang="fi-FI" i="1" dirty="0" err="1"/>
              <a:t>tävlingsregler</a:t>
            </a:r>
            <a:r>
              <a:rPr lang="fi-FI" altLang="fi-FI" i="1" dirty="0"/>
              <a:t> TR I </a:t>
            </a:r>
            <a:r>
              <a:rPr lang="fi-FI" altLang="fi-FI" i="1" dirty="0" err="1"/>
              <a:t>och</a:t>
            </a:r>
            <a:r>
              <a:rPr lang="fi-FI" altLang="fi-FI" i="1" dirty="0"/>
              <a:t> </a:t>
            </a:r>
            <a:r>
              <a:rPr lang="fi-FI" altLang="fi-FI" i="1" dirty="0" err="1"/>
              <a:t>diciplinregler</a:t>
            </a:r>
            <a:endParaRPr lang="fi-FI" altLang="fi-FI" i="1" dirty="0"/>
          </a:p>
        </p:txBody>
      </p:sp>
    </p:spTree>
    <p:extLst>
      <p:ext uri="{BB962C8B-B14F-4D97-AF65-F5344CB8AC3E}">
        <p14:creationId xmlns:p14="http://schemas.microsoft.com/office/powerpoint/2010/main" val="309197574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A15E11-F6F0-43A6-89D7-9387F559C724}" type="slidenum">
              <a:rPr lang="fi-FI" altLang="fi-FI"/>
              <a:pPr>
                <a:spcBef>
                  <a:spcPct val="0"/>
                </a:spcBef>
              </a:pPr>
              <a:t>70</a:t>
            </a:fld>
            <a:endParaRPr lang="fi-FI" altLang="fi-FI"/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6449D0-93D2-4ED0-A757-3D95F7BC9816}" type="slidenum">
              <a:rPr lang="fi-FI" altLang="fi-FI"/>
              <a:pPr algn="r" eaLnBrk="1" hangingPunct="1">
                <a:spcBef>
                  <a:spcPct val="0"/>
                </a:spcBef>
              </a:pPr>
              <a:t>70</a:t>
            </a:fld>
            <a:endParaRPr lang="fi-FI" altLang="fi-FI"/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6996418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b="1" dirty="0"/>
              <a:t>DISKUSSIONSUPPGIFT:</a:t>
            </a:r>
            <a:r>
              <a:rPr lang="fi-FI" altLang="fi-FI" dirty="0"/>
              <a:t> </a:t>
            </a:r>
            <a:r>
              <a:rPr lang="fi-FI" altLang="fi-FI" dirty="0" err="1"/>
              <a:t>Hurudana</a:t>
            </a:r>
            <a:r>
              <a:rPr lang="fi-FI" altLang="fi-FI" dirty="0"/>
              <a:t> </a:t>
            </a:r>
            <a:r>
              <a:rPr lang="fi-FI" altLang="fi-FI" dirty="0" err="1"/>
              <a:t>klädsel</a:t>
            </a:r>
            <a:r>
              <a:rPr lang="fi-FI" altLang="fi-FI" dirty="0"/>
              <a:t>- </a:t>
            </a:r>
            <a:r>
              <a:rPr lang="fi-FI" altLang="fi-FI" dirty="0" err="1"/>
              <a:t>och</a:t>
            </a:r>
            <a:r>
              <a:rPr lang="fi-FI" altLang="fi-FI" dirty="0"/>
              <a:t> </a:t>
            </a:r>
            <a:r>
              <a:rPr lang="fi-FI" altLang="fi-FI" dirty="0" err="1"/>
              <a:t>utrustningsalternativ</a:t>
            </a:r>
            <a:r>
              <a:rPr lang="fi-FI" altLang="fi-FI" dirty="0"/>
              <a:t> </a:t>
            </a:r>
            <a:r>
              <a:rPr lang="fi-FI" altLang="fi-FI" dirty="0" err="1"/>
              <a:t>finns</a:t>
            </a:r>
            <a:r>
              <a:rPr lang="fi-FI" altLang="fi-FI" dirty="0"/>
              <a:t> </a:t>
            </a:r>
            <a:r>
              <a:rPr lang="fi-FI" altLang="fi-FI" dirty="0" err="1"/>
              <a:t>det</a:t>
            </a:r>
            <a:r>
              <a:rPr lang="fi-FI" altLang="fi-FI" dirty="0"/>
              <a:t> för </a:t>
            </a:r>
            <a:r>
              <a:rPr lang="fi-FI" altLang="fi-FI" dirty="0" err="1"/>
              <a:t>ryttare</a:t>
            </a:r>
            <a:r>
              <a:rPr lang="fi-FI" altLang="fi-FI" dirty="0"/>
              <a:t>? </a:t>
            </a:r>
            <a:r>
              <a:rPr lang="fi-FI" altLang="fi-FI" dirty="0" err="1"/>
              <a:t>Diskutera</a:t>
            </a:r>
            <a:r>
              <a:rPr lang="fi-FI" altLang="fi-FI" dirty="0"/>
              <a:t> </a:t>
            </a:r>
            <a:r>
              <a:rPr lang="fi-FI" altLang="fi-FI" dirty="0" err="1"/>
              <a:t>om</a:t>
            </a:r>
            <a:r>
              <a:rPr lang="fi-FI" altLang="fi-FI" dirty="0"/>
              <a:t> </a:t>
            </a:r>
            <a:r>
              <a:rPr lang="fi-FI" altLang="fi-FI" dirty="0" err="1"/>
              <a:t>vilken</a:t>
            </a:r>
            <a:r>
              <a:rPr lang="fi-FI" altLang="fi-FI" dirty="0"/>
              <a:t> </a:t>
            </a:r>
            <a:r>
              <a:rPr lang="fi-FI" altLang="fi-FI" dirty="0" err="1"/>
              <a:t>tävlingsklädesel</a:t>
            </a:r>
            <a:r>
              <a:rPr lang="fi-FI" altLang="fi-FI" dirty="0"/>
              <a:t> </a:t>
            </a:r>
            <a:r>
              <a:rPr lang="fi-FI" altLang="fi-FI" dirty="0" err="1"/>
              <a:t>deltagarna</a:t>
            </a:r>
            <a:r>
              <a:rPr lang="fi-FI" altLang="fi-FI" dirty="0"/>
              <a:t> </a:t>
            </a:r>
            <a:r>
              <a:rPr lang="fi-FI" altLang="fi-FI" dirty="0" err="1"/>
              <a:t>använder</a:t>
            </a:r>
            <a:r>
              <a:rPr lang="fi-FI" altLang="fi-FI" dirty="0"/>
              <a:t> </a:t>
            </a:r>
            <a:r>
              <a:rPr lang="fi-FI" altLang="fi-FI" dirty="0" err="1"/>
              <a:t>och</a:t>
            </a:r>
            <a:r>
              <a:rPr lang="fi-FI" altLang="fi-FI" dirty="0"/>
              <a:t> i </a:t>
            </a:r>
            <a:r>
              <a:rPr lang="fi-FI" altLang="fi-FI" dirty="0" err="1"/>
              <a:t>vilka</a:t>
            </a:r>
            <a:r>
              <a:rPr lang="fi-FI" altLang="fi-FI" dirty="0"/>
              <a:t> </a:t>
            </a:r>
            <a:r>
              <a:rPr lang="fi-FI" altLang="fi-FI" dirty="0" err="1"/>
              <a:t>tävlingsnivåer</a:t>
            </a:r>
            <a:r>
              <a:rPr lang="fi-FI" altLang="fi-FI" dirty="0"/>
              <a:t> de </a:t>
            </a:r>
            <a:r>
              <a:rPr lang="fi-FI" altLang="fi-FI" dirty="0" err="1"/>
              <a:t>kan</a:t>
            </a:r>
            <a:r>
              <a:rPr lang="fi-FI" altLang="fi-FI" dirty="0"/>
              <a:t> delta?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dirty="0"/>
              <a:t>TR III 325.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dirty="0"/>
              <a:t>https://inside.fei.org/sites/default/files/Jumping_Rules_2022_final_clean.pdf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altLang="fi-FI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alt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71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777630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78D078-5C9B-4F0E-B5AB-B1342DBCA7AE}" type="slidenum">
              <a:rPr lang="fi-FI" altLang="fi-FI"/>
              <a:pPr>
                <a:spcBef>
                  <a:spcPct val="0"/>
                </a:spcBef>
              </a:pPr>
              <a:t>72</a:t>
            </a:fld>
            <a:endParaRPr lang="fi-FI" altLang="fi-FI"/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CF7FAB-3B7A-45B9-9E11-FD09864F954F}" type="slidenum">
              <a:rPr lang="fi-FI" altLang="fi-FI"/>
              <a:pPr algn="r" eaLnBrk="1" hangingPunct="1">
                <a:spcBef>
                  <a:spcPct val="0"/>
                </a:spcBef>
              </a:pPr>
              <a:t>72</a:t>
            </a:fld>
            <a:endParaRPr lang="fi-FI" altLang="fi-FI"/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b="1" i="1" dirty="0" err="1"/>
              <a:t>Hoppregler</a:t>
            </a:r>
            <a:r>
              <a:rPr lang="fi-FI" altLang="fi-FI" b="1" i="1" dirty="0"/>
              <a:t> 326</a:t>
            </a:r>
          </a:p>
          <a:p>
            <a:pPr>
              <a:spcBef>
                <a:spcPct val="0"/>
              </a:spcBef>
            </a:pPr>
            <a:endParaRPr lang="fi-FI" altLang="fi-FI" b="1" dirty="0"/>
          </a:p>
          <a:p>
            <a:pPr>
              <a:spcBef>
                <a:spcPct val="0"/>
              </a:spcBef>
            </a:pPr>
            <a:r>
              <a:rPr lang="fi-FI" altLang="fi-FI" b="1" dirty="0" err="1"/>
              <a:t>Uppgift</a:t>
            </a:r>
            <a:r>
              <a:rPr lang="fi-FI" altLang="fi-FI" b="1" dirty="0"/>
              <a:t>:</a:t>
            </a:r>
            <a:r>
              <a:rPr lang="fi-FI" altLang="fi-FI" dirty="0"/>
              <a:t> </a:t>
            </a:r>
            <a:r>
              <a:rPr lang="fi-FI" altLang="fi-FI" dirty="0" err="1"/>
              <a:t>Ifall</a:t>
            </a:r>
            <a:r>
              <a:rPr lang="fi-FI" altLang="fi-FI" dirty="0"/>
              <a:t> </a:t>
            </a:r>
            <a:r>
              <a:rPr lang="fi-FI" altLang="fi-FI" dirty="0" err="1"/>
              <a:t>det</a:t>
            </a:r>
            <a:r>
              <a:rPr lang="fi-FI" altLang="fi-FI" dirty="0"/>
              <a:t> </a:t>
            </a:r>
            <a:r>
              <a:rPr lang="fi-FI" altLang="fi-FI" dirty="0" err="1"/>
              <a:t>är</a:t>
            </a:r>
            <a:r>
              <a:rPr lang="fi-FI" altLang="fi-FI" dirty="0"/>
              <a:t>  </a:t>
            </a:r>
            <a:r>
              <a:rPr lang="fi-FI" altLang="fi-FI" dirty="0" err="1"/>
              <a:t>möjligt</a:t>
            </a:r>
            <a:r>
              <a:rPr lang="fi-FI" altLang="fi-FI" dirty="0"/>
              <a:t>, </a:t>
            </a:r>
            <a:r>
              <a:rPr lang="fi-FI" altLang="fi-FI" dirty="0" err="1"/>
              <a:t>gå</a:t>
            </a:r>
            <a:r>
              <a:rPr lang="fi-FI" altLang="fi-FI" dirty="0"/>
              <a:t> </a:t>
            </a:r>
            <a:r>
              <a:rPr lang="fi-FI" altLang="fi-FI" dirty="0" err="1"/>
              <a:t>igenom</a:t>
            </a:r>
            <a:r>
              <a:rPr lang="fi-FI" altLang="fi-FI" dirty="0"/>
              <a:t> </a:t>
            </a:r>
            <a:r>
              <a:rPr lang="fi-FI" altLang="fi-FI" dirty="0" err="1"/>
              <a:t>trustningsreglerna</a:t>
            </a:r>
            <a:r>
              <a:rPr lang="fi-FI" altLang="fi-FI" dirty="0"/>
              <a:t> i </a:t>
            </a:r>
            <a:r>
              <a:rPr lang="fi-FI" altLang="fi-FI" dirty="0" err="1"/>
              <a:t>stallets</a:t>
            </a:r>
            <a:r>
              <a:rPr lang="fi-FI" altLang="fi-FI" dirty="0"/>
              <a:t> </a:t>
            </a:r>
            <a:r>
              <a:rPr lang="fi-FI" altLang="fi-FI" dirty="0" err="1"/>
              <a:t>sadelkammare</a:t>
            </a:r>
            <a:r>
              <a:rPr lang="fi-FI" altLang="fi-FI" dirty="0"/>
              <a:t> </a:t>
            </a:r>
            <a:r>
              <a:rPr lang="fi-FI" altLang="fi-FI" dirty="0" err="1"/>
              <a:t>eller</a:t>
            </a:r>
            <a:r>
              <a:rPr lang="fi-FI" altLang="fi-FI" dirty="0"/>
              <a:t> </a:t>
            </a:r>
            <a:r>
              <a:rPr lang="fi-FI" altLang="fi-FI" dirty="0" err="1"/>
              <a:t>med</a:t>
            </a:r>
            <a:r>
              <a:rPr lang="fi-FI" altLang="fi-FI" dirty="0"/>
              <a:t> </a:t>
            </a:r>
            <a:r>
              <a:rPr lang="fi-FI" altLang="fi-FI" dirty="0" err="1"/>
              <a:t>hjälp</a:t>
            </a:r>
            <a:r>
              <a:rPr lang="fi-FI" altLang="fi-FI" dirty="0"/>
              <a:t> av ett </a:t>
            </a:r>
            <a:r>
              <a:rPr lang="fi-FI" altLang="fi-FI" dirty="0" err="1"/>
              <a:t>tävlingsskåp</a:t>
            </a:r>
            <a:r>
              <a:rPr lang="fi-FI" altLang="fi-FI" dirty="0"/>
              <a:t>.</a:t>
            </a:r>
          </a:p>
          <a:p>
            <a:pPr>
              <a:spcBef>
                <a:spcPct val="0"/>
              </a:spcBef>
            </a:pPr>
            <a:r>
              <a:rPr lang="fi-FI" altLang="fi-FI" b="1" dirty="0" err="1"/>
              <a:t>Hemuppgift</a:t>
            </a:r>
            <a:r>
              <a:rPr lang="fi-FI" altLang="fi-FI" b="1" dirty="0"/>
              <a:t>: </a:t>
            </a:r>
            <a:r>
              <a:rPr lang="fi-FI" altLang="fi-FI" b="0" dirty="0" err="1"/>
              <a:t>Kontrollera</a:t>
            </a:r>
            <a:r>
              <a:rPr lang="fi-FI" altLang="fi-FI" b="0" dirty="0"/>
              <a:t> </a:t>
            </a:r>
            <a:r>
              <a:rPr lang="fi-FI" altLang="fi-FI" b="0" dirty="0" err="1"/>
              <a:t>om</a:t>
            </a:r>
            <a:r>
              <a:rPr lang="fi-FI" altLang="fi-FI" b="0" dirty="0"/>
              <a:t> </a:t>
            </a:r>
            <a:r>
              <a:rPr lang="fi-FI" altLang="fi-FI" b="0" dirty="0" err="1"/>
              <a:t>den</a:t>
            </a:r>
            <a:r>
              <a:rPr lang="fi-FI" altLang="fi-FI" b="0" dirty="0"/>
              <a:t> </a:t>
            </a:r>
            <a:r>
              <a:rPr lang="fi-FI" altLang="fi-FI" b="0" dirty="0" err="1"/>
              <a:t>egna</a:t>
            </a:r>
            <a:r>
              <a:rPr lang="fi-FI" altLang="fi-FI" b="0" dirty="0"/>
              <a:t> </a:t>
            </a:r>
            <a:r>
              <a:rPr lang="fi-FI" altLang="fi-FI" b="0" dirty="0" err="1"/>
              <a:t>hästens</a:t>
            </a:r>
            <a:r>
              <a:rPr lang="fi-FI" altLang="fi-FI" b="0" dirty="0"/>
              <a:t> </a:t>
            </a:r>
            <a:r>
              <a:rPr lang="fi-FI" altLang="fi-FI" b="0" dirty="0" err="1"/>
              <a:t>normala</a:t>
            </a:r>
            <a:r>
              <a:rPr lang="fi-FI" altLang="fi-FI" b="0" dirty="0"/>
              <a:t> </a:t>
            </a:r>
            <a:r>
              <a:rPr lang="fi-FI" altLang="fi-FI" b="0" dirty="0" err="1"/>
              <a:t>ridutrusning</a:t>
            </a:r>
            <a:r>
              <a:rPr lang="fi-FI" altLang="fi-FI" b="0" dirty="0"/>
              <a:t> </a:t>
            </a:r>
            <a:r>
              <a:rPr lang="fi-FI" altLang="fi-FI" b="0" dirty="0" err="1"/>
              <a:t>följer</a:t>
            </a:r>
            <a:r>
              <a:rPr lang="fi-FI" altLang="fi-FI" b="0" dirty="0"/>
              <a:t> </a:t>
            </a:r>
            <a:r>
              <a:rPr lang="fi-FI" altLang="fi-FI" b="0" dirty="0" err="1"/>
              <a:t>reglerna</a:t>
            </a:r>
            <a:r>
              <a:rPr lang="fi-FI" altLang="fi-FI" b="0" dirty="0"/>
              <a:t>. </a:t>
            </a: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01073609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Tillåtna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bett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för </a:t>
            </a:r>
            <a:r>
              <a:rPr lang="fi-FI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ponnyekipage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FRF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följer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FEI:s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gällande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regler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för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ponnybett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 </a:t>
            </a:r>
          </a:p>
          <a:p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Tillåtna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bett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finns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att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på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FEI:s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hoppreglements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bilaga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Annex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XI Art. 21.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FEI:s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regler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www.fei.org </a:t>
            </a:r>
          </a:p>
          <a:p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i-FI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Nosrem</a:t>
            </a: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Godkända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nosremmar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för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ponnyekipage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och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barnryttare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hopptävling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73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57880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DDEECA-8347-4A04-8C8B-C9F69DCE4570}" type="slidenum">
              <a:rPr lang="fi-FI" altLang="fi-FI"/>
              <a:pPr>
                <a:spcBef>
                  <a:spcPct val="0"/>
                </a:spcBef>
              </a:pPr>
              <a:t>74</a:t>
            </a:fld>
            <a:endParaRPr lang="fi-FI" altLang="fi-FI"/>
          </a:p>
        </p:txBody>
      </p:sp>
      <p:sp>
        <p:nvSpPr>
          <p:cNvPr id="104451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560BE7-5602-4D93-8A13-682F051F8724}" type="slidenum">
              <a:rPr lang="fi-FI" altLang="fi-FI"/>
              <a:pPr algn="r" eaLnBrk="1" hangingPunct="1">
                <a:spcBef>
                  <a:spcPct val="0"/>
                </a:spcBef>
              </a:pPr>
              <a:t>74</a:t>
            </a:fld>
            <a:endParaRPr lang="fi-FI" altLang="fi-FI"/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Banskiss</a:t>
            </a:r>
            <a:r>
              <a:rPr lang="fi-FI" sz="12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bör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sättas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fram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senast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30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minuter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innan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respektive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klass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börjar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Vid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behov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kan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klassens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maximitid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fyllas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i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senare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än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denna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tidsgräns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med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detsamma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då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banmästaren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har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mätt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banans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längd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Maximitiden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bör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antecknas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innan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klassen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fi-FI" sz="1200" b="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börjar</a:t>
            </a:r>
            <a:r>
              <a:rPr lang="fi-FI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</a:t>
            </a:r>
            <a:endParaRPr lang="fi-FI" altLang="fi-FI" b="1" dirty="0"/>
          </a:p>
          <a:p>
            <a:pPr>
              <a:spcBef>
                <a:spcPct val="0"/>
              </a:spcBef>
            </a:pPr>
            <a:endParaRPr lang="fi-FI" altLang="fi-FI" b="1" dirty="0"/>
          </a:p>
          <a:p>
            <a:pPr>
              <a:spcBef>
                <a:spcPct val="0"/>
              </a:spcBef>
            </a:pPr>
            <a:r>
              <a:rPr lang="fi-FI" altLang="fi-FI" b="1" dirty="0" err="1"/>
              <a:t>Uppgift</a:t>
            </a:r>
            <a:r>
              <a:rPr lang="fi-FI" altLang="fi-FI" b="1" dirty="0"/>
              <a:t>:</a:t>
            </a:r>
            <a:r>
              <a:rPr lang="fi-FI" altLang="fi-FI" dirty="0"/>
              <a:t> </a:t>
            </a:r>
            <a:r>
              <a:rPr lang="fi-FI" altLang="fi-FI" dirty="0" err="1"/>
              <a:t>Framför</a:t>
            </a:r>
            <a:r>
              <a:rPr lang="fi-FI" altLang="fi-FI" dirty="0"/>
              <a:t> </a:t>
            </a:r>
            <a:r>
              <a:rPr lang="fi-FI" altLang="fi-FI" dirty="0" err="1"/>
              <a:t>frågor</a:t>
            </a:r>
            <a:r>
              <a:rPr lang="fi-FI" altLang="fi-FI" dirty="0"/>
              <a:t> </a:t>
            </a:r>
            <a:r>
              <a:rPr lang="fi-FI" altLang="fi-FI" dirty="0" err="1"/>
              <a:t>till</a:t>
            </a:r>
            <a:r>
              <a:rPr lang="fi-FI" altLang="fi-FI" dirty="0"/>
              <a:t> </a:t>
            </a:r>
            <a:r>
              <a:rPr lang="fi-FI" altLang="fi-FI" dirty="0" err="1"/>
              <a:t>deltagarna</a:t>
            </a:r>
            <a:r>
              <a:rPr lang="fi-FI" altLang="fi-FI" dirty="0"/>
              <a:t>, </a:t>
            </a:r>
            <a:r>
              <a:rPr lang="fi-FI" altLang="fi-FI" dirty="0" err="1"/>
              <a:t>där</a:t>
            </a:r>
            <a:r>
              <a:rPr lang="fi-FI" altLang="fi-FI" dirty="0"/>
              <a:t> </a:t>
            </a:r>
            <a:r>
              <a:rPr lang="fi-FI" altLang="fi-FI" dirty="0" err="1"/>
              <a:t>svaren</a:t>
            </a:r>
            <a:r>
              <a:rPr lang="fi-FI" altLang="fi-FI" dirty="0"/>
              <a:t> </a:t>
            </a:r>
            <a:r>
              <a:rPr lang="fi-FI" altLang="fi-FI" dirty="0" err="1"/>
              <a:t>hittas</a:t>
            </a:r>
            <a:r>
              <a:rPr lang="fi-FI" altLang="fi-FI" dirty="0"/>
              <a:t> i </a:t>
            </a:r>
            <a:r>
              <a:rPr lang="fi-FI" altLang="fi-FI" dirty="0" err="1"/>
              <a:t>banskissen</a:t>
            </a:r>
            <a:r>
              <a:rPr lang="fi-FI" alt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1067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479480-52F8-4FAA-BB15-9705E1A3051E}" type="slidenum">
              <a:rPr lang="fi-FI" altLang="fi-FI"/>
              <a:pPr>
                <a:spcBef>
                  <a:spcPct val="0"/>
                </a:spcBef>
              </a:pPr>
              <a:t>75</a:t>
            </a:fld>
            <a:endParaRPr lang="fi-FI" altLang="fi-FI"/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7D6904B-0805-4DDA-BF1C-3CE1D0A0D7A3}" type="slidenum">
              <a:rPr lang="fi-FI" altLang="fi-FI"/>
              <a:pPr algn="r" eaLnBrk="1" hangingPunct="1">
                <a:spcBef>
                  <a:spcPct val="0"/>
                </a:spcBef>
              </a:pPr>
              <a:t>75</a:t>
            </a:fld>
            <a:endParaRPr lang="fi-FI" altLang="fi-FI"/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b="1" dirty="0"/>
              <a:t>DISKUSSIONSUPPGIFT:</a:t>
            </a:r>
            <a:r>
              <a:rPr lang="fi-FI" altLang="fi-FI" dirty="0"/>
              <a:t> </a:t>
            </a:r>
            <a:r>
              <a:rPr lang="fi-FI" altLang="fi-FI" dirty="0" err="1"/>
              <a:t>Till</a:t>
            </a:r>
            <a:r>
              <a:rPr lang="fi-FI" altLang="fi-FI" dirty="0"/>
              <a:t> </a:t>
            </a:r>
            <a:r>
              <a:rPr lang="fi-FI" altLang="fi-FI" dirty="0" err="1"/>
              <a:t>vilka</a:t>
            </a:r>
            <a:r>
              <a:rPr lang="fi-FI" altLang="fi-FI" dirty="0"/>
              <a:t> </a:t>
            </a:r>
            <a:r>
              <a:rPr lang="fi-FI" altLang="fi-FI" dirty="0" err="1"/>
              <a:t>ställen</a:t>
            </a:r>
            <a:r>
              <a:rPr lang="fi-FI" altLang="fi-FI" dirty="0"/>
              <a:t> </a:t>
            </a:r>
            <a:r>
              <a:rPr lang="fi-FI" altLang="fi-FI" dirty="0" err="1"/>
              <a:t>och</a:t>
            </a:r>
            <a:r>
              <a:rPr lang="fi-FI" altLang="fi-FI" dirty="0"/>
              <a:t> </a:t>
            </a:r>
            <a:r>
              <a:rPr lang="fi-FI" altLang="fi-FI" dirty="0" err="1"/>
              <a:t>banans</a:t>
            </a:r>
            <a:r>
              <a:rPr lang="fi-FI" altLang="fi-FI" dirty="0"/>
              <a:t> </a:t>
            </a:r>
            <a:r>
              <a:rPr lang="fi-FI" altLang="fi-FI" dirty="0" err="1"/>
              <a:t>funktioner</a:t>
            </a:r>
            <a:r>
              <a:rPr lang="fi-FI" altLang="fi-FI" dirty="0"/>
              <a:t> </a:t>
            </a:r>
            <a:r>
              <a:rPr lang="fi-FI" altLang="fi-FI" dirty="0" err="1"/>
              <a:t>bör</a:t>
            </a:r>
            <a:r>
              <a:rPr lang="fi-FI" altLang="fi-FI" dirty="0"/>
              <a:t> </a:t>
            </a:r>
            <a:r>
              <a:rPr lang="fi-FI" altLang="fi-FI" dirty="0" err="1"/>
              <a:t>man</a:t>
            </a:r>
            <a:r>
              <a:rPr lang="fi-FI" altLang="fi-FI" dirty="0"/>
              <a:t> </a:t>
            </a:r>
            <a:r>
              <a:rPr lang="fi-FI" altLang="fi-FI" dirty="0" err="1"/>
              <a:t>fästa</a:t>
            </a:r>
            <a:r>
              <a:rPr lang="fi-FI" altLang="fi-FI" dirty="0"/>
              <a:t> </a:t>
            </a:r>
            <a:r>
              <a:rPr lang="fi-FI" altLang="fi-FI" dirty="0" err="1"/>
              <a:t>uppmärksamheten</a:t>
            </a:r>
            <a:r>
              <a:rPr lang="fi-FI" altLang="fi-FI" dirty="0"/>
              <a:t> </a:t>
            </a:r>
            <a:r>
              <a:rPr lang="fi-FI" altLang="fi-FI" dirty="0" err="1"/>
              <a:t>på</a:t>
            </a:r>
            <a:r>
              <a:rPr lang="fi-FI" altLang="fi-FI" dirty="0"/>
              <a:t> </a:t>
            </a:r>
            <a:r>
              <a:rPr lang="fi-FI" altLang="fi-FI" dirty="0" err="1"/>
              <a:t>vid</a:t>
            </a:r>
            <a:r>
              <a:rPr lang="fi-FI" altLang="fi-FI" dirty="0"/>
              <a:t> </a:t>
            </a:r>
            <a:r>
              <a:rPr lang="fi-FI" altLang="fi-FI" dirty="0" err="1"/>
              <a:t>banbesiktning</a:t>
            </a:r>
            <a:r>
              <a:rPr lang="fi-FI" altLang="fi-FI" dirty="0"/>
              <a:t>? </a:t>
            </a:r>
            <a:r>
              <a:rPr lang="fi-FI" altLang="fi-FI" dirty="0" err="1"/>
              <a:t>Fundera</a:t>
            </a:r>
            <a:r>
              <a:rPr lang="fi-FI" altLang="fi-FI" dirty="0"/>
              <a:t> </a:t>
            </a:r>
            <a:r>
              <a:rPr lang="fi-FI" altLang="fi-FI" dirty="0" err="1"/>
              <a:t>även</a:t>
            </a:r>
            <a:r>
              <a:rPr lang="fi-FI" altLang="fi-FI" dirty="0"/>
              <a:t> </a:t>
            </a:r>
            <a:r>
              <a:rPr lang="fi-FI" altLang="fi-FI" dirty="0" err="1"/>
              <a:t>på</a:t>
            </a:r>
            <a:r>
              <a:rPr lang="fi-FI" altLang="fi-FI" dirty="0"/>
              <a:t>, </a:t>
            </a:r>
            <a:r>
              <a:rPr lang="fi-FI" altLang="fi-FI" dirty="0" err="1"/>
              <a:t>hur</a:t>
            </a:r>
            <a:r>
              <a:rPr lang="fi-FI" altLang="fi-FI" dirty="0"/>
              <a:t> </a:t>
            </a:r>
            <a:r>
              <a:rPr lang="fi-FI" altLang="fi-FI" dirty="0" err="1"/>
              <a:t>man</a:t>
            </a:r>
            <a:r>
              <a:rPr lang="fi-FI" altLang="fi-FI" dirty="0"/>
              <a:t> </a:t>
            </a:r>
            <a:r>
              <a:rPr lang="fi-FI" altLang="fi-FI" dirty="0" err="1"/>
              <a:t>på</a:t>
            </a:r>
            <a:r>
              <a:rPr lang="fi-FI" altLang="fi-FI" dirty="0"/>
              <a:t> </a:t>
            </a:r>
            <a:r>
              <a:rPr lang="fi-FI" altLang="fi-FI" dirty="0" err="1"/>
              <a:t>bäst</a:t>
            </a:r>
            <a:r>
              <a:rPr lang="fi-FI" altLang="fi-FI" dirty="0"/>
              <a:t> </a:t>
            </a:r>
            <a:r>
              <a:rPr lang="fi-FI" altLang="fi-FI" dirty="0" err="1"/>
              <a:t>sätt</a:t>
            </a:r>
            <a:r>
              <a:rPr lang="fi-FI" altLang="fi-FI" dirty="0"/>
              <a:t> </a:t>
            </a:r>
            <a:r>
              <a:rPr lang="fi-FI" altLang="fi-FI" dirty="0" err="1"/>
              <a:t>sätt</a:t>
            </a:r>
            <a:r>
              <a:rPr lang="fi-FI" altLang="fi-FI" dirty="0"/>
              <a:t> </a:t>
            </a:r>
            <a:r>
              <a:rPr lang="fi-FI" altLang="fi-FI" dirty="0" err="1"/>
              <a:t>kan</a:t>
            </a:r>
            <a:r>
              <a:rPr lang="fi-FI" altLang="fi-FI" dirty="0"/>
              <a:t> </a:t>
            </a:r>
            <a:r>
              <a:rPr lang="fi-FI" altLang="fi-FI" dirty="0" err="1"/>
              <a:t>klara</a:t>
            </a:r>
            <a:r>
              <a:rPr lang="fi-FI" altLang="fi-FI" dirty="0"/>
              <a:t> av </a:t>
            </a:r>
            <a:r>
              <a:rPr lang="fi-FI" altLang="fi-FI" dirty="0" err="1"/>
              <a:t>dessa</a:t>
            </a:r>
            <a:r>
              <a:rPr lang="fi-FI" altLang="fi-FI" dirty="0"/>
              <a:t> </a:t>
            </a:r>
            <a:r>
              <a:rPr lang="fi-FI" altLang="fi-FI" dirty="0" err="1"/>
              <a:t>krävande</a:t>
            </a:r>
            <a:r>
              <a:rPr lang="fi-FI" altLang="fi-FI" dirty="0"/>
              <a:t> </a:t>
            </a:r>
            <a:r>
              <a:rPr lang="fi-FI" altLang="fi-FI" dirty="0" err="1"/>
              <a:t>specialuppmärksammade</a:t>
            </a:r>
            <a:r>
              <a:rPr lang="fi-FI" altLang="fi-FI" dirty="0"/>
              <a:t> </a:t>
            </a:r>
            <a:r>
              <a:rPr lang="fi-FI" altLang="fi-FI" dirty="0" err="1"/>
              <a:t>ställen</a:t>
            </a:r>
            <a:r>
              <a:rPr lang="fi-FI" alt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922748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2673ED-554F-435C-860B-F8F12D09D7B8}" type="slidenum">
              <a:rPr lang="fi-FI" altLang="fi-FI"/>
              <a:pPr>
                <a:spcBef>
                  <a:spcPct val="0"/>
                </a:spcBef>
              </a:pPr>
              <a:t>76</a:t>
            </a:fld>
            <a:endParaRPr lang="fi-FI" altLang="fi-FI"/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09D952A-A4FE-4116-B2C7-57738C32ABD4}" type="slidenum">
              <a:rPr lang="fi-FI" altLang="fi-FI"/>
              <a:pPr algn="r" eaLnBrk="1" hangingPunct="1">
                <a:spcBef>
                  <a:spcPct val="0"/>
                </a:spcBef>
              </a:pPr>
              <a:t>76</a:t>
            </a:fld>
            <a:endParaRPr lang="fi-FI" altLang="fi-FI"/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23188794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74EBA9-6E56-4FAA-9ECB-DC08F1E90703}" type="slidenum">
              <a:rPr lang="fi-FI" altLang="fi-FI"/>
              <a:pPr>
                <a:spcBef>
                  <a:spcPct val="0"/>
                </a:spcBef>
              </a:pPr>
              <a:t>77</a:t>
            </a:fld>
            <a:endParaRPr lang="fi-FI" altLang="fi-FI"/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C9C5BA-892A-410B-84D4-1B6A67749F87}" type="slidenum">
              <a:rPr lang="fi-FI" altLang="fi-FI"/>
              <a:pPr algn="r" eaLnBrk="1" hangingPunct="1">
                <a:spcBef>
                  <a:spcPct val="0"/>
                </a:spcBef>
              </a:pPr>
              <a:t>77</a:t>
            </a:fld>
            <a:endParaRPr lang="fi-FI" altLang="fi-FI"/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b="1" dirty="0"/>
              <a:t>DISKUSSIONSUPPGIFT:</a:t>
            </a:r>
            <a:r>
              <a:rPr lang="fi-FI" altLang="fi-FI" dirty="0"/>
              <a:t> </a:t>
            </a:r>
            <a:r>
              <a:rPr lang="fi-FI" altLang="fi-FI" dirty="0" err="1"/>
              <a:t>Hur</a:t>
            </a:r>
            <a:r>
              <a:rPr lang="fi-FI" altLang="fi-FI" dirty="0"/>
              <a:t> </a:t>
            </a:r>
            <a:r>
              <a:rPr lang="fi-FI" altLang="fi-FI" dirty="0" err="1"/>
              <a:t>kan</a:t>
            </a:r>
            <a:r>
              <a:rPr lang="fi-FI" altLang="fi-FI" dirty="0"/>
              <a:t> du </a:t>
            </a:r>
            <a:r>
              <a:rPr lang="fi-FI" altLang="fi-FI" dirty="0" err="1"/>
              <a:t>med</a:t>
            </a:r>
            <a:r>
              <a:rPr lang="fi-FI" altLang="fi-FI" dirty="0"/>
              <a:t> </a:t>
            </a:r>
            <a:r>
              <a:rPr lang="fi-FI" altLang="fi-FI" dirty="0" err="1"/>
              <a:t>ditt</a:t>
            </a:r>
            <a:r>
              <a:rPr lang="fi-FI" altLang="fi-FI" dirty="0"/>
              <a:t> </a:t>
            </a:r>
            <a:r>
              <a:rPr lang="fi-FI" altLang="fi-FI" dirty="0" err="1"/>
              <a:t>eget</a:t>
            </a:r>
            <a:r>
              <a:rPr lang="fi-FI" altLang="fi-FI" dirty="0"/>
              <a:t> </a:t>
            </a:r>
            <a:r>
              <a:rPr lang="fi-FI" altLang="fi-FI" dirty="0" err="1"/>
              <a:t>förfarandesätt</a:t>
            </a:r>
            <a:r>
              <a:rPr lang="fi-FI" altLang="fi-FI" dirty="0"/>
              <a:t> </a:t>
            </a:r>
            <a:r>
              <a:rPr lang="fi-FI" altLang="fi-FI" dirty="0" err="1"/>
              <a:t>påverka</a:t>
            </a:r>
            <a:r>
              <a:rPr lang="fi-FI" altLang="fi-FI" dirty="0"/>
              <a:t> </a:t>
            </a:r>
            <a:r>
              <a:rPr lang="fi-FI" altLang="fi-FI" dirty="0" err="1"/>
              <a:t>hur</a:t>
            </a:r>
            <a:r>
              <a:rPr lang="fi-FI" altLang="fi-FI" dirty="0"/>
              <a:t> </a:t>
            </a:r>
            <a:r>
              <a:rPr lang="fi-FI" altLang="fi-FI" dirty="0" err="1"/>
              <a:t>framridningen</a:t>
            </a:r>
            <a:r>
              <a:rPr lang="fi-FI" altLang="fi-FI" dirty="0"/>
              <a:t> </a:t>
            </a:r>
            <a:r>
              <a:rPr lang="fi-FI" altLang="fi-FI" dirty="0" err="1"/>
              <a:t>flyter</a:t>
            </a:r>
            <a:r>
              <a:rPr lang="fi-FI" altLang="fi-FI" dirty="0"/>
              <a:t> </a:t>
            </a:r>
            <a:r>
              <a:rPr lang="fi-FI" altLang="fi-FI" dirty="0" err="1"/>
              <a:t>på</a:t>
            </a:r>
            <a:r>
              <a:rPr lang="fi-FI" altLang="fi-FI" dirty="0"/>
              <a:t> </a:t>
            </a:r>
            <a:r>
              <a:rPr lang="fi-FI" altLang="fi-FI" dirty="0" err="1"/>
              <a:t>och</a:t>
            </a:r>
            <a:r>
              <a:rPr lang="fi-FI" altLang="fi-FI" dirty="0"/>
              <a:t> </a:t>
            </a:r>
            <a:r>
              <a:rPr lang="fi-FI" altLang="fi-FI" dirty="0" err="1"/>
              <a:t>på</a:t>
            </a:r>
            <a:r>
              <a:rPr lang="fi-FI" altLang="fi-FI" dirty="0"/>
              <a:t> </a:t>
            </a:r>
            <a:r>
              <a:rPr lang="fi-FI" altLang="fi-FI" dirty="0" err="1"/>
              <a:t>säkerheten</a:t>
            </a:r>
            <a:r>
              <a:rPr lang="fi-FI" altLang="fi-FI" dirty="0"/>
              <a:t>? </a:t>
            </a:r>
            <a:r>
              <a:rPr lang="fi-FI" altLang="fi-FI" dirty="0" err="1"/>
              <a:t>Hur</a:t>
            </a:r>
            <a:r>
              <a:rPr lang="fi-FI" altLang="fi-FI" dirty="0"/>
              <a:t> </a:t>
            </a:r>
            <a:r>
              <a:rPr lang="fi-FI" altLang="fi-FI" dirty="0" err="1"/>
              <a:t>är</a:t>
            </a:r>
            <a:r>
              <a:rPr lang="fi-FI" altLang="fi-FI" dirty="0"/>
              <a:t> </a:t>
            </a:r>
            <a:r>
              <a:rPr lang="fi-FI" altLang="fi-FI" dirty="0" err="1"/>
              <a:t>framridningen</a:t>
            </a:r>
            <a:r>
              <a:rPr lang="fi-FI" altLang="fi-FI" dirty="0"/>
              <a:t> </a:t>
            </a:r>
            <a:r>
              <a:rPr lang="fi-FI" altLang="fi-FI" dirty="0" err="1"/>
              <a:t>ordnad</a:t>
            </a:r>
            <a:r>
              <a:rPr lang="fi-FI" altLang="fi-FI" dirty="0"/>
              <a:t>  </a:t>
            </a:r>
            <a:r>
              <a:rPr lang="fi-FI" altLang="fi-FI" dirty="0" err="1"/>
              <a:t>din</a:t>
            </a:r>
            <a:r>
              <a:rPr lang="fi-FI" altLang="fi-FI" dirty="0"/>
              <a:t> </a:t>
            </a:r>
            <a:r>
              <a:rPr lang="fi-FI" altLang="fi-FI" dirty="0" err="1"/>
              <a:t>egen</a:t>
            </a:r>
            <a:r>
              <a:rPr lang="fi-FI" altLang="fi-FI" dirty="0"/>
              <a:t> </a:t>
            </a:r>
            <a:r>
              <a:rPr lang="fi-FI" altLang="fi-FI" dirty="0" err="1"/>
              <a:t>förenings</a:t>
            </a:r>
            <a:r>
              <a:rPr lang="fi-FI" altLang="fi-FI" dirty="0"/>
              <a:t> </a:t>
            </a:r>
            <a:r>
              <a:rPr lang="fi-FI" altLang="fi-FI" dirty="0" err="1"/>
              <a:t>tävlingar</a:t>
            </a:r>
            <a:r>
              <a:rPr lang="fi-FI" altLang="fi-F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629182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78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737183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6CA4F1-18E3-468E-A459-F76647073367}" type="slidenum">
              <a:rPr lang="fi-FI" altLang="fi-FI"/>
              <a:pPr>
                <a:spcBef>
                  <a:spcPct val="0"/>
                </a:spcBef>
              </a:pPr>
              <a:t>79</a:t>
            </a:fld>
            <a:endParaRPr lang="fi-FI" altLang="fi-FI"/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EB8398-4E99-4667-BD58-6CAFEEA05B71}" type="slidenum">
              <a:rPr lang="fi-FI" altLang="fi-FI"/>
              <a:pPr algn="r" eaLnBrk="1" hangingPunct="1">
                <a:spcBef>
                  <a:spcPct val="0"/>
                </a:spcBef>
              </a:pPr>
              <a:t>79</a:t>
            </a:fld>
            <a:endParaRPr lang="fi-FI" altLang="fi-FI"/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027189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b="1" dirty="0"/>
              <a:t>DISKUSSIONSUPPGIFT:</a:t>
            </a:r>
            <a:endParaRPr lang="fi-FI" altLang="fi-FI" dirty="0"/>
          </a:p>
          <a:p>
            <a:pPr eaLnBrk="1" hangingPunct="1"/>
            <a:r>
              <a:rPr lang="fi-FI" altLang="fi-FI" dirty="0" err="1"/>
              <a:t>Vilka</a:t>
            </a:r>
            <a:r>
              <a:rPr lang="fi-FI" altLang="fi-FI" dirty="0"/>
              <a:t> </a:t>
            </a:r>
            <a:r>
              <a:rPr lang="fi-FI" altLang="fi-FI" dirty="0" err="1"/>
              <a:t>kompetenser</a:t>
            </a:r>
            <a:r>
              <a:rPr lang="fi-FI" altLang="fi-FI" dirty="0"/>
              <a:t> </a:t>
            </a:r>
            <a:r>
              <a:rPr lang="fi-FI" altLang="fi-FI" dirty="0" err="1"/>
              <a:t>och</a:t>
            </a:r>
            <a:r>
              <a:rPr lang="fi-FI" altLang="fi-FI" dirty="0"/>
              <a:t> </a:t>
            </a:r>
            <a:r>
              <a:rPr lang="fi-FI" altLang="fi-FI" dirty="0" err="1"/>
              <a:t>tävlingserfarenhet</a:t>
            </a:r>
            <a:r>
              <a:rPr lang="fi-FI" altLang="fi-FI" dirty="0"/>
              <a:t> </a:t>
            </a:r>
            <a:r>
              <a:rPr lang="fi-FI" altLang="fi-FI" dirty="0" err="1"/>
              <a:t>krävs</a:t>
            </a:r>
            <a:r>
              <a:rPr lang="fi-FI" altLang="fi-FI" dirty="0"/>
              <a:t> </a:t>
            </a:r>
            <a:r>
              <a:rPr lang="fi-FI" altLang="fi-FI" dirty="0" err="1"/>
              <a:t>det</a:t>
            </a:r>
            <a:r>
              <a:rPr lang="fi-FI" altLang="fi-FI" dirty="0"/>
              <a:t> för </a:t>
            </a:r>
            <a:r>
              <a:rPr lang="fi-FI" altLang="fi-FI" dirty="0" err="1"/>
              <a:t>att</a:t>
            </a:r>
            <a:r>
              <a:rPr lang="fi-FI" altLang="fi-FI" dirty="0"/>
              <a:t> </a:t>
            </a:r>
            <a:r>
              <a:rPr lang="fi-FI" altLang="fi-FI" dirty="0" err="1"/>
              <a:t>förflytta</a:t>
            </a:r>
            <a:r>
              <a:rPr lang="fi-FI" altLang="fi-FI" dirty="0"/>
              <a:t> </a:t>
            </a:r>
            <a:r>
              <a:rPr lang="fi-FI" altLang="fi-FI" dirty="0" err="1"/>
              <a:t>sig</a:t>
            </a:r>
            <a:r>
              <a:rPr lang="fi-FI" altLang="fi-FI" dirty="0"/>
              <a:t> </a:t>
            </a:r>
            <a:r>
              <a:rPr lang="fi-FI" altLang="fi-FI" dirty="0" err="1"/>
              <a:t>till</a:t>
            </a:r>
            <a:r>
              <a:rPr lang="fi-FI" altLang="fi-FI" dirty="0"/>
              <a:t> </a:t>
            </a:r>
            <a:r>
              <a:rPr lang="fi-FI" altLang="fi-FI" dirty="0" err="1"/>
              <a:t>nästa</a:t>
            </a:r>
            <a:r>
              <a:rPr lang="fi-FI" altLang="fi-FI" dirty="0"/>
              <a:t> </a:t>
            </a:r>
            <a:r>
              <a:rPr lang="fi-FI" altLang="fi-FI" dirty="0" err="1"/>
              <a:t>nivå</a:t>
            </a:r>
            <a:r>
              <a:rPr lang="fi-FI" altLang="fi-FI" dirty="0"/>
              <a:t>? </a:t>
            </a:r>
          </a:p>
          <a:p>
            <a:pPr eaLnBrk="1" hangingPunct="1"/>
            <a:r>
              <a:rPr lang="fi-FI" altLang="fi-FI" dirty="0" err="1"/>
              <a:t>På</a:t>
            </a:r>
            <a:r>
              <a:rPr lang="fi-FI" altLang="fi-FI" dirty="0"/>
              <a:t> </a:t>
            </a:r>
            <a:r>
              <a:rPr lang="fi-FI" altLang="fi-FI" dirty="0" err="1"/>
              <a:t>vilket</a:t>
            </a:r>
            <a:r>
              <a:rPr lang="fi-FI" altLang="fi-FI" dirty="0"/>
              <a:t> </a:t>
            </a:r>
            <a:r>
              <a:rPr lang="fi-FI" altLang="fi-FI" dirty="0" err="1"/>
              <a:t>vis</a:t>
            </a:r>
            <a:r>
              <a:rPr lang="fi-FI" altLang="fi-FI" dirty="0"/>
              <a:t> </a:t>
            </a:r>
            <a:r>
              <a:rPr lang="fi-FI" altLang="fi-FI" dirty="0" err="1"/>
              <a:t>skiljs</a:t>
            </a:r>
            <a:r>
              <a:rPr lang="fi-FI" altLang="fi-FI" dirty="0"/>
              <a:t> </a:t>
            </a:r>
            <a:r>
              <a:rPr lang="fi-FI" altLang="fi-FI" dirty="0" err="1"/>
              <a:t>olika</a:t>
            </a:r>
            <a:r>
              <a:rPr lang="fi-FI" altLang="fi-FI" dirty="0"/>
              <a:t> </a:t>
            </a:r>
            <a:r>
              <a:rPr lang="fi-FI" altLang="fi-FI" dirty="0" err="1"/>
              <a:t>nivåer</a:t>
            </a:r>
            <a:r>
              <a:rPr lang="fi-FI" altLang="fi-FI" dirty="0"/>
              <a:t> </a:t>
            </a:r>
            <a:r>
              <a:rPr lang="fi-FI" altLang="fi-FI" dirty="0" err="1"/>
              <a:t>på</a:t>
            </a:r>
            <a:r>
              <a:rPr lang="fi-FI" altLang="fi-FI" dirty="0"/>
              <a:t> </a:t>
            </a:r>
            <a:r>
              <a:rPr lang="fi-FI" altLang="fi-FI" dirty="0" err="1"/>
              <a:t>tävlingar</a:t>
            </a:r>
            <a:r>
              <a:rPr lang="fi-FI" altLang="fi-FI" dirty="0"/>
              <a:t> </a:t>
            </a:r>
            <a:r>
              <a:rPr lang="fi-FI" altLang="fi-FI" dirty="0" err="1"/>
              <a:t>från</a:t>
            </a:r>
            <a:r>
              <a:rPr lang="fi-FI" altLang="fi-FI" dirty="0"/>
              <a:t> </a:t>
            </a:r>
            <a:r>
              <a:rPr lang="fi-FI" altLang="fi-FI" dirty="0" err="1"/>
              <a:t>varandra</a:t>
            </a:r>
            <a:r>
              <a:rPr lang="fi-FI" altLang="fi-FI" dirty="0"/>
              <a:t>? </a:t>
            </a:r>
          </a:p>
          <a:p>
            <a:pPr eaLnBrk="1" hangingPunct="1"/>
            <a:endParaRPr lang="fi-FI" altLang="fi-FI" dirty="0"/>
          </a:p>
          <a:p>
            <a:pPr eaLnBrk="1" hangingPunct="1"/>
            <a:r>
              <a:rPr lang="fi-FI" altLang="fi-FI" i="1" dirty="0"/>
              <a:t>TR I 2. </a:t>
            </a:r>
            <a:r>
              <a:rPr lang="fi-FI" altLang="fi-FI" i="1" dirty="0" err="1"/>
              <a:t>och</a:t>
            </a:r>
            <a:r>
              <a:rPr lang="fi-FI" altLang="fi-FI" i="1" dirty="0"/>
              <a:t> 4.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667126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9F4C9E-1965-4AE9-9B48-2C1B9FAAAF21}" type="slidenum">
              <a:rPr lang="fi-FI" altLang="fi-FI"/>
              <a:pPr>
                <a:spcBef>
                  <a:spcPct val="0"/>
                </a:spcBef>
              </a:pPr>
              <a:t>80</a:t>
            </a:fld>
            <a:endParaRPr lang="fi-FI" altLang="fi-FI"/>
          </a:p>
        </p:txBody>
      </p:sp>
      <p:sp>
        <p:nvSpPr>
          <p:cNvPr id="114691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F4BF82-6A2B-44E2-9BA3-1F3CA5F4A533}" type="slidenum">
              <a:rPr lang="fi-FI" altLang="fi-FI"/>
              <a:pPr algn="r" eaLnBrk="1" hangingPunct="1">
                <a:spcBef>
                  <a:spcPct val="0"/>
                </a:spcBef>
              </a:pPr>
              <a:t>80</a:t>
            </a:fld>
            <a:endParaRPr lang="fi-FI" altLang="fi-FI"/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68205213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37232A-511C-4756-BC67-098D3DC5FE4B}" type="slidenum">
              <a:rPr lang="fi-FI" altLang="fi-FI"/>
              <a:pPr>
                <a:spcBef>
                  <a:spcPct val="0"/>
                </a:spcBef>
              </a:pPr>
              <a:t>81</a:t>
            </a:fld>
            <a:endParaRPr lang="fi-FI" altLang="fi-FI"/>
          </a:p>
        </p:txBody>
      </p:sp>
      <p:sp>
        <p:nvSpPr>
          <p:cNvPr id="116739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22CEFE-9CAF-4B1B-95D6-7AFA8AC04090}" type="slidenum">
              <a:rPr lang="fi-FI" altLang="fi-FI"/>
              <a:pPr algn="r" eaLnBrk="1" hangingPunct="1">
                <a:spcBef>
                  <a:spcPct val="0"/>
                </a:spcBef>
              </a:pPr>
              <a:t>81</a:t>
            </a:fld>
            <a:endParaRPr lang="fi-FI" altLang="fi-FI"/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i="1" dirty="0" err="1"/>
              <a:t>Hoppregler</a:t>
            </a:r>
            <a:endParaRPr lang="fi-FI" altLang="fi-FI" i="1" dirty="0"/>
          </a:p>
          <a:p>
            <a:pPr>
              <a:spcBef>
                <a:spcPct val="0"/>
              </a:spcBef>
            </a:pPr>
            <a:r>
              <a:rPr lang="fi-FI" altLang="fi-FI" i="1" dirty="0"/>
              <a:t>326. Satulointi ja muut varusteet</a:t>
            </a:r>
          </a:p>
          <a:p>
            <a:pPr>
              <a:spcBef>
                <a:spcPct val="0"/>
              </a:spcBef>
            </a:pPr>
            <a:r>
              <a:rPr lang="fi-FI" altLang="fi-FI" i="1" dirty="0" err="1"/>
              <a:t>Sadling</a:t>
            </a:r>
            <a:r>
              <a:rPr lang="fi-FI" altLang="fi-FI" i="1" dirty="0"/>
              <a:t> </a:t>
            </a:r>
            <a:r>
              <a:rPr lang="fi-FI" altLang="fi-FI" i="1" dirty="0" err="1"/>
              <a:t>och</a:t>
            </a:r>
            <a:r>
              <a:rPr lang="fi-FI" altLang="fi-FI" i="1" dirty="0"/>
              <a:t> annan </a:t>
            </a:r>
            <a:r>
              <a:rPr lang="fi-FI" altLang="fi-FI" i="1" dirty="0" err="1"/>
              <a:t>utrustning</a:t>
            </a:r>
            <a:endParaRPr lang="fi-FI" altLang="fi-FI" i="1" dirty="0"/>
          </a:p>
          <a:p>
            <a:pPr>
              <a:spcBef>
                <a:spcPct val="0"/>
              </a:spcBef>
            </a:pPr>
            <a:endParaRPr lang="fi-FI" altLang="fi-FI" i="1" dirty="0"/>
          </a:p>
        </p:txBody>
      </p:sp>
    </p:spTree>
    <p:extLst>
      <p:ext uri="{BB962C8B-B14F-4D97-AF65-F5344CB8AC3E}">
        <p14:creationId xmlns:p14="http://schemas.microsoft.com/office/powerpoint/2010/main" val="100474567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E93BEC-64E4-43A4-9A04-4B8E25399A87}" type="slidenum">
              <a:rPr lang="fi-FI" altLang="fi-FI"/>
              <a:pPr>
                <a:spcBef>
                  <a:spcPct val="0"/>
                </a:spcBef>
              </a:pPr>
              <a:t>82</a:t>
            </a:fld>
            <a:endParaRPr lang="fi-FI" altLang="fi-FI"/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D5A8B0-9760-4350-9881-7F97BC46DF41}" type="slidenum">
              <a:rPr lang="fi-FI" altLang="fi-FI"/>
              <a:pPr algn="r" eaLnBrk="1" hangingPunct="1">
                <a:spcBef>
                  <a:spcPct val="0"/>
                </a:spcBef>
              </a:pPr>
              <a:t>82</a:t>
            </a:fld>
            <a:endParaRPr lang="fi-FI" altLang="fi-FI"/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b="1" dirty="0" err="1"/>
              <a:t>Gå</a:t>
            </a:r>
            <a:r>
              <a:rPr lang="fi-FI" altLang="fi-FI" b="1" dirty="0"/>
              <a:t> </a:t>
            </a:r>
            <a:r>
              <a:rPr lang="fi-FI" altLang="fi-FI" b="1" dirty="0" err="1"/>
              <a:t>igenom</a:t>
            </a:r>
            <a:r>
              <a:rPr lang="fi-FI" altLang="fi-FI" b="1" dirty="0"/>
              <a:t> </a:t>
            </a:r>
            <a:r>
              <a:rPr lang="fi-FI" altLang="fi-FI" b="0" dirty="0" err="1"/>
              <a:t>bedömningskriterierna</a:t>
            </a:r>
            <a:r>
              <a:rPr lang="fi-FI" altLang="fi-FI" b="0" dirty="0"/>
              <a:t> </a:t>
            </a:r>
            <a:r>
              <a:rPr lang="fi-FI" altLang="fi-FI" b="0" dirty="0" err="1"/>
              <a:t>ordentlig</a:t>
            </a:r>
            <a:r>
              <a:rPr lang="fi-FI" altLang="fi-FI" b="0" dirty="0"/>
              <a:t>, </a:t>
            </a:r>
            <a:r>
              <a:rPr lang="fi-FI" altLang="fi-FI" b="0" dirty="0" err="1"/>
              <a:t>så</a:t>
            </a:r>
            <a:r>
              <a:rPr lang="fi-FI" altLang="fi-FI" b="0" dirty="0"/>
              <a:t> </a:t>
            </a:r>
            <a:r>
              <a:rPr lang="fi-FI" altLang="fi-FI" b="0" dirty="0" err="1"/>
              <a:t>att</a:t>
            </a:r>
            <a:r>
              <a:rPr lang="fi-FI" altLang="fi-FI" b="0" dirty="0"/>
              <a:t> </a:t>
            </a:r>
            <a:r>
              <a:rPr lang="fi-FI" altLang="fi-FI" b="0" dirty="0" err="1"/>
              <a:t>varje</a:t>
            </a:r>
            <a:r>
              <a:rPr lang="fi-FI" altLang="fi-FI" b="0" dirty="0"/>
              <a:t> </a:t>
            </a:r>
            <a:r>
              <a:rPr lang="fi-FI" altLang="fi-FI" b="0" dirty="0" err="1"/>
              <a:t>deltagare</a:t>
            </a:r>
            <a:r>
              <a:rPr lang="fi-FI" altLang="fi-FI" b="0" dirty="0"/>
              <a:t> </a:t>
            </a:r>
            <a:r>
              <a:rPr lang="fi-FI" altLang="fi-FI" b="0" dirty="0" err="1"/>
              <a:t>förstår</a:t>
            </a:r>
            <a:r>
              <a:rPr lang="fi-FI" altLang="fi-FI" b="0" dirty="0"/>
              <a:t> </a:t>
            </a:r>
            <a:r>
              <a:rPr lang="fi-FI" altLang="fi-FI" b="0" dirty="0" err="1"/>
              <a:t>dem</a:t>
            </a:r>
            <a:r>
              <a:rPr lang="fi-FI" altLang="fi-FI" b="0" dirty="0"/>
              <a:t> </a:t>
            </a:r>
            <a:r>
              <a:rPr lang="fi-FI" altLang="fi-FI" b="0" dirty="0" err="1"/>
              <a:t>och</a:t>
            </a:r>
            <a:r>
              <a:rPr lang="fi-FI" altLang="fi-FI" b="0" dirty="0"/>
              <a:t> </a:t>
            </a:r>
            <a:r>
              <a:rPr lang="fi-FI" altLang="fi-FI" b="0" dirty="0" err="1"/>
              <a:t>olikheterna</a:t>
            </a:r>
            <a:r>
              <a:rPr lang="fi-FI" altLang="fi-FI" b="0" dirty="0"/>
              <a:t>.</a:t>
            </a:r>
            <a:r>
              <a:rPr lang="fi-FI" altLang="fi-FI" dirty="0"/>
              <a:t>  </a:t>
            </a:r>
            <a:r>
              <a:rPr lang="fi-FI" altLang="fi-FI" dirty="0" err="1"/>
              <a:t>Kom</a:t>
            </a:r>
            <a:r>
              <a:rPr lang="fi-FI" altLang="fi-FI" dirty="0"/>
              <a:t> </a:t>
            </a:r>
            <a:r>
              <a:rPr lang="fi-FI" altLang="fi-FI" dirty="0" err="1"/>
              <a:t>även</a:t>
            </a:r>
            <a:r>
              <a:rPr lang="fi-FI" altLang="fi-FI" dirty="0"/>
              <a:t> </a:t>
            </a:r>
            <a:r>
              <a:rPr lang="fi-FI" altLang="fi-FI" dirty="0" err="1"/>
              <a:t>ihåg</a:t>
            </a:r>
            <a:r>
              <a:rPr lang="fi-FI" altLang="fi-FI" dirty="0"/>
              <a:t> </a:t>
            </a:r>
            <a:r>
              <a:rPr lang="fi-FI" altLang="fi-FI" dirty="0" err="1"/>
              <a:t>att</a:t>
            </a:r>
            <a:r>
              <a:rPr lang="fi-FI" altLang="fi-FI" dirty="0"/>
              <a:t> </a:t>
            </a:r>
            <a:r>
              <a:rPr lang="fi-FI" altLang="fi-FI" dirty="0" err="1"/>
              <a:t>förklara</a:t>
            </a:r>
            <a:r>
              <a:rPr lang="fi-FI" altLang="fi-FI" dirty="0"/>
              <a:t> </a:t>
            </a:r>
            <a:r>
              <a:rPr lang="fi-FI" altLang="fi-FI" dirty="0" err="1"/>
              <a:t>skillnaden</a:t>
            </a:r>
            <a:r>
              <a:rPr lang="fi-FI" altLang="fi-FI" dirty="0"/>
              <a:t> </a:t>
            </a:r>
            <a:r>
              <a:rPr lang="fi-FI" altLang="fi-FI" dirty="0" err="1"/>
              <a:t>mellan</a:t>
            </a:r>
            <a:r>
              <a:rPr lang="fi-FI" altLang="fi-FI" dirty="0"/>
              <a:t> </a:t>
            </a:r>
            <a:r>
              <a:rPr lang="fi-FI" altLang="fi-FI" dirty="0" err="1"/>
              <a:t>andra</a:t>
            </a:r>
            <a:r>
              <a:rPr lang="fi-FI" altLang="fi-FI" dirty="0"/>
              <a:t> </a:t>
            </a:r>
            <a:r>
              <a:rPr lang="fi-FI" altLang="fi-FI" dirty="0" err="1"/>
              <a:t>fasen</a:t>
            </a:r>
            <a:r>
              <a:rPr lang="fi-FI" altLang="fi-FI" dirty="0"/>
              <a:t> </a:t>
            </a:r>
            <a:r>
              <a:rPr lang="fi-FI" altLang="fi-FI" dirty="0" err="1"/>
              <a:t>och</a:t>
            </a:r>
            <a:r>
              <a:rPr lang="fi-FI" altLang="fi-FI" dirty="0"/>
              <a:t> </a:t>
            </a:r>
            <a:r>
              <a:rPr lang="fi-FI" altLang="fi-FI" dirty="0" err="1"/>
              <a:t>omhoppningen</a:t>
            </a:r>
            <a:r>
              <a:rPr lang="fi-FI" altLang="fi-FI" dirty="0"/>
              <a:t>, </a:t>
            </a:r>
            <a:r>
              <a:rPr lang="fi-FI" altLang="fi-FI" dirty="0" err="1"/>
              <a:t>samt</a:t>
            </a:r>
            <a:r>
              <a:rPr lang="fi-FI" altLang="fi-FI" dirty="0"/>
              <a:t> </a:t>
            </a:r>
            <a:r>
              <a:rPr lang="fi-FI" altLang="fi-FI" dirty="0" err="1"/>
              <a:t>skillnaden</a:t>
            </a:r>
            <a:r>
              <a:rPr lang="fi-FI" altLang="fi-FI" dirty="0"/>
              <a:t> </a:t>
            </a:r>
            <a:r>
              <a:rPr lang="fi-FI" altLang="fi-FI" dirty="0" err="1"/>
              <a:t>mellan</a:t>
            </a:r>
            <a:r>
              <a:rPr lang="fi-FI" altLang="fi-FI" dirty="0"/>
              <a:t>  367.1.och .2</a:t>
            </a:r>
          </a:p>
          <a:p>
            <a:pPr>
              <a:spcBef>
                <a:spcPct val="0"/>
              </a:spcBef>
            </a:pPr>
            <a:endParaRPr lang="fi-FI" altLang="fi-FI" dirty="0"/>
          </a:p>
          <a:p>
            <a:pPr>
              <a:spcBef>
                <a:spcPct val="0"/>
              </a:spcBef>
            </a:pPr>
            <a:r>
              <a:rPr lang="fi-FI" altLang="fi-FI" b="1" dirty="0" err="1"/>
              <a:t>Uppgift</a:t>
            </a:r>
            <a:r>
              <a:rPr lang="fi-FI" altLang="fi-FI" dirty="0"/>
              <a:t>: </a:t>
            </a:r>
            <a:r>
              <a:rPr lang="fi-FI" altLang="fi-FI" dirty="0" err="1"/>
              <a:t>Fundera</a:t>
            </a:r>
            <a:r>
              <a:rPr lang="fi-FI" altLang="fi-FI" dirty="0"/>
              <a:t> </a:t>
            </a:r>
            <a:r>
              <a:rPr lang="fi-FI" altLang="fi-FI" dirty="0" err="1"/>
              <a:t>på</a:t>
            </a:r>
            <a:r>
              <a:rPr lang="fi-FI" altLang="fi-FI" dirty="0"/>
              <a:t> </a:t>
            </a:r>
            <a:r>
              <a:rPr lang="fi-FI" altLang="fi-FI" dirty="0" err="1"/>
              <a:t>bra</a:t>
            </a:r>
            <a:r>
              <a:rPr lang="fi-FI" altLang="fi-FI" dirty="0"/>
              <a:t> </a:t>
            </a:r>
            <a:r>
              <a:rPr lang="fi-FI" altLang="fi-FI" dirty="0" err="1"/>
              <a:t>minnesregler</a:t>
            </a:r>
            <a:r>
              <a:rPr lang="fi-FI" altLang="fi-FI" dirty="0"/>
              <a:t> för </a:t>
            </a:r>
            <a:r>
              <a:rPr lang="fi-FI" altLang="fi-FI" dirty="0" err="1"/>
              <a:t>att</a:t>
            </a:r>
            <a:r>
              <a:rPr lang="fi-FI" altLang="fi-FI" dirty="0"/>
              <a:t> </a:t>
            </a:r>
            <a:r>
              <a:rPr lang="fi-FI" altLang="fi-FI" dirty="0" err="1"/>
              <a:t>komma</a:t>
            </a:r>
            <a:r>
              <a:rPr lang="fi-FI" altLang="fi-FI" dirty="0"/>
              <a:t> </a:t>
            </a:r>
            <a:r>
              <a:rPr lang="fi-FI" altLang="fi-FI" dirty="0" err="1"/>
              <a:t>ihåg</a:t>
            </a:r>
            <a:r>
              <a:rPr lang="fi-FI" altLang="fi-FI" dirty="0"/>
              <a:t> </a:t>
            </a:r>
            <a:r>
              <a:rPr lang="fi-FI" altLang="fi-FI" dirty="0" err="1"/>
              <a:t>bedömningskriterier</a:t>
            </a:r>
            <a:r>
              <a:rPr lang="fi-FI" altLang="fi-FI" dirty="0"/>
              <a:t>.</a:t>
            </a:r>
          </a:p>
          <a:p>
            <a:pPr>
              <a:spcBef>
                <a:spcPct val="0"/>
              </a:spcBef>
            </a:pPr>
            <a:endParaRPr lang="fi-FI" altLang="fi-FI" dirty="0"/>
          </a:p>
          <a:p>
            <a:pPr>
              <a:spcBef>
                <a:spcPct val="0"/>
              </a:spcBef>
            </a:pPr>
            <a:r>
              <a:rPr lang="fi-FI" altLang="fi-FI" dirty="0"/>
              <a:t>A:0 </a:t>
            </a:r>
            <a:r>
              <a:rPr lang="fi-FI" altLang="fi-FI" dirty="0" err="1"/>
              <a:t>Bara</a:t>
            </a:r>
            <a:r>
              <a:rPr lang="fi-FI" altLang="fi-FI" dirty="0"/>
              <a:t> </a:t>
            </a:r>
            <a:r>
              <a:rPr lang="fi-FI" altLang="fi-FI" dirty="0" err="1"/>
              <a:t>felpoäng</a:t>
            </a:r>
            <a:r>
              <a:rPr lang="fi-FI" altLang="fi-FI" dirty="0"/>
              <a:t> </a:t>
            </a:r>
            <a:r>
              <a:rPr lang="fi-FI" altLang="fi-FI" dirty="0" err="1"/>
              <a:t>avgör</a:t>
            </a:r>
            <a:r>
              <a:rPr lang="fi-FI" altLang="fi-FI" dirty="0"/>
              <a:t> (</a:t>
            </a:r>
            <a:r>
              <a:rPr lang="fi-FI" altLang="fi-FI" dirty="0" err="1"/>
              <a:t>ingen</a:t>
            </a:r>
            <a:r>
              <a:rPr lang="fi-FI" altLang="fi-FI" dirty="0"/>
              <a:t> </a:t>
            </a:r>
            <a:r>
              <a:rPr lang="fi-FI" altLang="fi-FI" dirty="0" err="1"/>
              <a:t>tid</a:t>
            </a:r>
            <a:r>
              <a:rPr lang="fi-FI" altLang="fi-FI" dirty="0"/>
              <a:t>)</a:t>
            </a:r>
          </a:p>
          <a:p>
            <a:pPr>
              <a:spcBef>
                <a:spcPct val="0"/>
              </a:spcBef>
            </a:pPr>
            <a:r>
              <a:rPr lang="fi-FI" altLang="fi-FI" dirty="0"/>
              <a:t>A:2 </a:t>
            </a:r>
            <a:r>
              <a:rPr lang="fi-FI" altLang="fi-FI" dirty="0" err="1"/>
              <a:t>Tid</a:t>
            </a:r>
            <a:r>
              <a:rPr lang="fi-FI" altLang="fi-FI" dirty="0"/>
              <a:t> </a:t>
            </a:r>
            <a:r>
              <a:rPr lang="fi-FI" altLang="fi-FI" dirty="0" err="1"/>
              <a:t>och</a:t>
            </a:r>
            <a:r>
              <a:rPr lang="fi-FI" altLang="fi-FI" dirty="0"/>
              <a:t> </a:t>
            </a:r>
            <a:r>
              <a:rPr lang="fi-FI" altLang="fi-FI" dirty="0" err="1"/>
              <a:t>felpoäng</a:t>
            </a:r>
            <a:r>
              <a:rPr lang="fi-FI" altLang="fi-FI" dirty="0"/>
              <a:t> </a:t>
            </a:r>
            <a:r>
              <a:rPr lang="fi-FI" altLang="fi-FI" dirty="0" err="1"/>
              <a:t>avgör</a:t>
            </a:r>
            <a:endParaRPr lang="fi-FI" altLang="fi-FI" dirty="0"/>
          </a:p>
          <a:p>
            <a:pPr>
              <a:spcBef>
                <a:spcPct val="0"/>
              </a:spcBef>
            </a:pPr>
            <a:r>
              <a:rPr lang="fi-FI" altLang="fi-FI" dirty="0"/>
              <a:t>AM </a:t>
            </a:r>
            <a:r>
              <a:rPr lang="fi-FI" altLang="fi-FI" dirty="0" err="1"/>
              <a:t>Omhoppning</a:t>
            </a:r>
            <a:r>
              <a:rPr lang="fi-FI" altLang="fi-FI" dirty="0"/>
              <a:t>, </a:t>
            </a:r>
            <a:r>
              <a:rPr lang="fi-FI" altLang="fi-FI" dirty="0" err="1"/>
              <a:t>där</a:t>
            </a:r>
            <a:r>
              <a:rPr lang="fi-FI" altLang="fi-FI" dirty="0"/>
              <a:t> </a:t>
            </a:r>
            <a:r>
              <a:rPr lang="fi-FI" altLang="fi-FI" dirty="0" err="1"/>
              <a:t>felpoäng</a:t>
            </a:r>
            <a:r>
              <a:rPr lang="fi-FI" altLang="fi-FI" dirty="0"/>
              <a:t> (</a:t>
            </a:r>
            <a:r>
              <a:rPr lang="fi-FI" altLang="fi-FI" dirty="0" err="1"/>
              <a:t>och</a:t>
            </a:r>
            <a:r>
              <a:rPr lang="fi-FI" altLang="fi-FI" dirty="0"/>
              <a:t> </a:t>
            </a:r>
            <a:r>
              <a:rPr lang="fi-FI" altLang="fi-FI" dirty="0" err="1"/>
              <a:t>tid</a:t>
            </a:r>
            <a:r>
              <a:rPr lang="fi-FI" altLang="fi-FI" dirty="0"/>
              <a:t>) </a:t>
            </a:r>
            <a:r>
              <a:rPr lang="fi-FI" altLang="fi-FI" dirty="0" err="1"/>
              <a:t>avgör</a:t>
            </a:r>
            <a:endParaRPr lang="fi-FI" altLang="fi-FI" dirty="0"/>
          </a:p>
          <a:p>
            <a:pPr>
              <a:spcBef>
                <a:spcPct val="0"/>
              </a:spcBef>
            </a:pPr>
            <a:r>
              <a:rPr lang="fi-FI" altLang="fi-FI" dirty="0"/>
              <a:t>367.1 </a:t>
            </a:r>
            <a:r>
              <a:rPr lang="fi-FI" altLang="fi-FI" dirty="0" err="1"/>
              <a:t>Två</a:t>
            </a:r>
            <a:r>
              <a:rPr lang="fi-FI" altLang="fi-FI" dirty="0"/>
              <a:t> </a:t>
            </a:r>
            <a:r>
              <a:rPr lang="fi-FI" altLang="fi-FI" dirty="0" err="1"/>
              <a:t>faser</a:t>
            </a: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56225346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TR III 372.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83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035592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6C51B3-552F-41F0-890D-2DAB1B8C46EE}" type="slidenum">
              <a:rPr lang="fi-FI" altLang="fi-FI"/>
              <a:pPr>
                <a:spcBef>
                  <a:spcPct val="0"/>
                </a:spcBef>
              </a:pPr>
              <a:t>84</a:t>
            </a:fld>
            <a:endParaRPr lang="fi-FI" altLang="fi-FI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0509D8-0C5F-4BD8-A53F-0E0B73A7674F}" type="slidenum">
              <a:rPr lang="fi-FI" altLang="fi-FI"/>
              <a:pPr algn="r" eaLnBrk="1" hangingPunct="1">
                <a:spcBef>
                  <a:spcPct val="0"/>
                </a:spcBef>
              </a:pPr>
              <a:t>84</a:t>
            </a:fld>
            <a:endParaRPr lang="fi-FI" altLang="fi-FI"/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endParaRPr lang="fi-FI" altLang="fi-FI" dirty="0"/>
          </a:p>
          <a:p>
            <a:pPr>
              <a:spcBef>
                <a:spcPct val="0"/>
              </a:spcBef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85428751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FA4FA-326B-46BD-9F85-F5770B882BA1}" type="slidenum">
              <a:rPr lang="fi-FI" altLang="fi-FI"/>
              <a:pPr>
                <a:spcBef>
                  <a:spcPct val="0"/>
                </a:spcBef>
              </a:pPr>
              <a:t>85</a:t>
            </a:fld>
            <a:endParaRPr lang="fi-FI" altLang="fi-FI"/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80035C-A192-4659-8703-5E883BF1C305}" type="slidenum">
              <a:rPr lang="fi-FI" altLang="fi-FI"/>
              <a:pPr algn="r" eaLnBrk="1" hangingPunct="1">
                <a:spcBef>
                  <a:spcPct val="0"/>
                </a:spcBef>
              </a:pPr>
              <a:t>85</a:t>
            </a:fld>
            <a:endParaRPr lang="fi-FI" altLang="fi-FI"/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b="1" dirty="0"/>
              <a:t>DISKUSSIONSUPPGIFT:</a:t>
            </a:r>
            <a:r>
              <a:rPr lang="fi-FI" altLang="fi-FI" dirty="0"/>
              <a:t> </a:t>
            </a:r>
            <a:r>
              <a:rPr lang="fi-FI" altLang="fi-FI" dirty="0" err="1"/>
              <a:t>Vilka</a:t>
            </a:r>
            <a:r>
              <a:rPr lang="fi-FI" altLang="fi-FI" dirty="0"/>
              <a:t> </a:t>
            </a:r>
            <a:r>
              <a:rPr lang="fi-FI" altLang="fi-FI" dirty="0" err="1"/>
              <a:t>olika</a:t>
            </a:r>
            <a:r>
              <a:rPr lang="fi-FI" altLang="fi-FI" dirty="0"/>
              <a:t> </a:t>
            </a:r>
            <a:r>
              <a:rPr lang="fi-FI" altLang="fi-FI" dirty="0" err="1"/>
              <a:t>situationer</a:t>
            </a:r>
            <a:r>
              <a:rPr lang="fi-FI" altLang="fi-FI" dirty="0"/>
              <a:t> </a:t>
            </a:r>
            <a:r>
              <a:rPr lang="fi-FI" altLang="fi-FI" dirty="0" err="1"/>
              <a:t>har</a:t>
            </a:r>
            <a:r>
              <a:rPr lang="fi-FI" altLang="fi-FI" dirty="0"/>
              <a:t> </a:t>
            </a:r>
            <a:r>
              <a:rPr lang="fi-FI" altLang="fi-FI" dirty="0" err="1"/>
              <a:t>deltagarna</a:t>
            </a:r>
            <a:r>
              <a:rPr lang="fi-FI" altLang="fi-FI" dirty="0"/>
              <a:t> </a:t>
            </a:r>
            <a:r>
              <a:rPr lang="fi-FI" altLang="fi-FI" dirty="0" err="1"/>
              <a:t>själva</a:t>
            </a:r>
            <a:r>
              <a:rPr lang="fi-FI" altLang="fi-FI" dirty="0"/>
              <a:t> </a:t>
            </a:r>
            <a:r>
              <a:rPr lang="fi-FI" altLang="fi-FI" dirty="0" err="1"/>
              <a:t>sett</a:t>
            </a:r>
            <a:r>
              <a:rPr lang="fi-FI" altLang="fi-FI" dirty="0"/>
              <a:t>/</a:t>
            </a:r>
            <a:r>
              <a:rPr lang="fi-FI" altLang="fi-FI" dirty="0" err="1"/>
              <a:t>ridit</a:t>
            </a:r>
            <a:r>
              <a:rPr lang="fi-FI" altLang="fi-FI" dirty="0"/>
              <a:t>, </a:t>
            </a:r>
            <a:r>
              <a:rPr lang="fi-FI" altLang="fi-FI" dirty="0" err="1"/>
              <a:t>där</a:t>
            </a:r>
            <a:r>
              <a:rPr lang="fi-FI" altLang="fi-FI" dirty="0"/>
              <a:t> </a:t>
            </a:r>
            <a:r>
              <a:rPr lang="fi-FI" altLang="fi-FI" dirty="0" err="1"/>
              <a:t>fäljden</a:t>
            </a:r>
            <a:r>
              <a:rPr lang="fi-FI" altLang="fi-FI" dirty="0"/>
              <a:t> </a:t>
            </a:r>
            <a:r>
              <a:rPr lang="fi-FI" altLang="fi-FI" dirty="0" err="1"/>
              <a:t>har</a:t>
            </a:r>
            <a:r>
              <a:rPr lang="fi-FI" altLang="fi-FI" dirty="0"/>
              <a:t> varit </a:t>
            </a:r>
            <a:r>
              <a:rPr lang="fi-FI" altLang="fi-FI" dirty="0" err="1"/>
              <a:t>olydnadsfel</a:t>
            </a:r>
            <a:r>
              <a:rPr lang="fi-FI" altLang="fi-FI" dirty="0"/>
              <a:t>?</a:t>
            </a:r>
          </a:p>
          <a:p>
            <a:pPr>
              <a:spcBef>
                <a:spcPct val="0"/>
              </a:spcBef>
            </a:pPr>
            <a:endParaRPr lang="fi-FI" altLang="fi-FI" dirty="0"/>
          </a:p>
          <a:p>
            <a:pPr>
              <a:spcBef>
                <a:spcPct val="0"/>
              </a:spcBef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720043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TR III 344.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831F9-B43C-45A7-B3C2-398F6C2A7730}" type="slidenum">
              <a:rPr lang="fi-FI" smtClean="0"/>
              <a:pPr>
                <a:defRPr/>
              </a:pPr>
              <a:t>86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924750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3FB66C-C8C6-4E9C-A281-E9B17B2251D1}" type="slidenum">
              <a:rPr lang="fi-FI" altLang="fi-FI"/>
              <a:pPr>
                <a:spcBef>
                  <a:spcPct val="0"/>
                </a:spcBef>
              </a:pPr>
              <a:t>87</a:t>
            </a:fld>
            <a:endParaRPr lang="fi-FI" altLang="fi-FI"/>
          </a:p>
        </p:txBody>
      </p:sp>
      <p:sp>
        <p:nvSpPr>
          <p:cNvPr id="124931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BB35D2C-75F1-4452-8D85-4089655D16C3}" type="slidenum">
              <a:rPr lang="fi-FI" altLang="fi-FI"/>
              <a:pPr algn="r" eaLnBrk="1" hangingPunct="1">
                <a:spcBef>
                  <a:spcPct val="0"/>
                </a:spcBef>
              </a:pPr>
              <a:t>87</a:t>
            </a:fld>
            <a:endParaRPr lang="fi-FI" altLang="fi-FI"/>
          </a:p>
        </p:txBody>
      </p:sp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dirty="0" err="1"/>
              <a:t>Idrottaren</a:t>
            </a:r>
            <a:r>
              <a:rPr lang="fi-FI" altLang="fi-FI" dirty="0"/>
              <a:t> </a:t>
            </a:r>
            <a:r>
              <a:rPr lang="fi-FI" altLang="fi-FI" dirty="0" err="1"/>
              <a:t>har</a:t>
            </a:r>
            <a:r>
              <a:rPr lang="fi-FI" altLang="fi-FI" dirty="0"/>
              <a:t> </a:t>
            </a:r>
            <a:r>
              <a:rPr lang="fi-FI" altLang="fi-FI" dirty="0" err="1"/>
              <a:t>rätt</a:t>
            </a:r>
            <a:r>
              <a:rPr lang="fi-FI" altLang="fi-FI" dirty="0"/>
              <a:t> </a:t>
            </a:r>
            <a:r>
              <a:rPr lang="fi-FI" altLang="fi-FI" dirty="0" err="1"/>
              <a:t>att</a:t>
            </a:r>
            <a:r>
              <a:rPr lang="fi-FI" altLang="fi-FI" dirty="0"/>
              <a:t> </a:t>
            </a:r>
            <a:r>
              <a:rPr lang="fi-FI" altLang="fi-FI" dirty="0" err="1"/>
              <a:t>göra</a:t>
            </a:r>
            <a:r>
              <a:rPr lang="fi-FI" altLang="fi-FI" dirty="0"/>
              <a:t> ett </a:t>
            </a:r>
            <a:r>
              <a:rPr lang="fi-FI" altLang="fi-FI" dirty="0" err="1"/>
              <a:t>hoppförsök</a:t>
            </a:r>
            <a:r>
              <a:rPr lang="fi-FI" altLang="fi-FI" dirty="0"/>
              <a:t> </a:t>
            </a:r>
            <a:r>
              <a:rPr lang="fi-FI" altLang="fi-FI" dirty="0" err="1"/>
              <a:t>på</a:t>
            </a:r>
            <a:r>
              <a:rPr lang="fi-FI" altLang="fi-FI" dirty="0"/>
              <a:t> ett </a:t>
            </a:r>
            <a:r>
              <a:rPr lang="fi-FI" altLang="fi-FI" dirty="0" err="1"/>
              <a:t>till</a:t>
            </a:r>
            <a:r>
              <a:rPr lang="fi-FI" altLang="fi-FI" dirty="0"/>
              <a:t> </a:t>
            </a:r>
            <a:r>
              <a:rPr lang="fi-FI" altLang="fi-FI" dirty="0" err="1"/>
              <a:t>banan</a:t>
            </a:r>
            <a:r>
              <a:rPr lang="fi-FI" altLang="fi-FI" dirty="0"/>
              <a:t> </a:t>
            </a:r>
            <a:r>
              <a:rPr lang="fi-FI" altLang="fi-FI" dirty="0" err="1"/>
              <a:t>hörande</a:t>
            </a:r>
            <a:r>
              <a:rPr lang="fi-FI" altLang="fi-FI" dirty="0"/>
              <a:t> </a:t>
            </a:r>
            <a:r>
              <a:rPr lang="fi-FI" altLang="fi-FI" dirty="0" err="1"/>
              <a:t>enskilt</a:t>
            </a:r>
            <a:r>
              <a:rPr lang="fi-FI" altLang="fi-FI" dirty="0"/>
              <a:t> </a:t>
            </a:r>
            <a:r>
              <a:rPr lang="fi-FI" altLang="fi-FI" dirty="0" err="1"/>
              <a:t>rättuppstående</a:t>
            </a:r>
            <a:r>
              <a:rPr lang="fi-FI" altLang="fi-FI" dirty="0"/>
              <a:t>(</a:t>
            </a:r>
            <a:r>
              <a:rPr lang="fi-FI" altLang="fi-FI" dirty="0" err="1"/>
              <a:t>räcke</a:t>
            </a:r>
            <a:r>
              <a:rPr lang="fi-FI" altLang="fi-FI" dirty="0"/>
              <a:t>)</a:t>
            </a:r>
            <a:r>
              <a:rPr lang="fi-FI" altLang="fi-FI" dirty="0" err="1"/>
              <a:t>hinder</a:t>
            </a:r>
            <a:r>
              <a:rPr lang="fi-FI" altLang="fi-FI" dirty="0"/>
              <a:t>. </a:t>
            </a:r>
            <a:r>
              <a:rPr lang="fi-FI" altLang="fi-FI" dirty="0" err="1"/>
              <a:t>Detta</a:t>
            </a:r>
            <a:r>
              <a:rPr lang="fi-FI" altLang="fi-FI" dirty="0"/>
              <a:t> </a:t>
            </a:r>
            <a:r>
              <a:rPr lang="fi-FI" altLang="fi-FI" dirty="0" err="1"/>
              <a:t>gäller</a:t>
            </a:r>
            <a:r>
              <a:rPr lang="fi-FI" altLang="fi-FI" dirty="0"/>
              <a:t> </a:t>
            </a:r>
            <a:r>
              <a:rPr lang="fi-FI" altLang="fi-FI" dirty="0" err="1"/>
              <a:t>inte</a:t>
            </a:r>
            <a:r>
              <a:rPr lang="fi-FI" altLang="fi-FI" dirty="0"/>
              <a:t>, </a:t>
            </a:r>
            <a:r>
              <a:rPr lang="fi-FI" altLang="fi-FI" dirty="0" err="1"/>
              <a:t>ifall</a:t>
            </a:r>
            <a:r>
              <a:rPr lang="fi-FI" altLang="fi-FI" dirty="0"/>
              <a:t> </a:t>
            </a:r>
            <a:r>
              <a:rPr lang="fi-FI" altLang="fi-FI" dirty="0" err="1"/>
              <a:t>ekipaget</a:t>
            </a:r>
            <a:r>
              <a:rPr lang="fi-FI" altLang="fi-FI" dirty="0"/>
              <a:t> </a:t>
            </a:r>
            <a:r>
              <a:rPr lang="fi-FI" altLang="fi-FI" dirty="0" err="1"/>
              <a:t>har</a:t>
            </a:r>
            <a:r>
              <a:rPr lang="fi-FI" altLang="fi-FI" dirty="0"/>
              <a:t> </a:t>
            </a:r>
            <a:r>
              <a:rPr lang="fi-FI" altLang="fi-FI" dirty="0" err="1"/>
              <a:t>uteslutits</a:t>
            </a:r>
            <a:r>
              <a:rPr lang="fi-FI" altLang="fi-FI" dirty="0"/>
              <a:t> </a:t>
            </a:r>
            <a:r>
              <a:rPr lang="fi-FI" altLang="fi-FI" dirty="0" err="1"/>
              <a:t>pga</a:t>
            </a:r>
            <a:r>
              <a:rPr lang="fi-FI" altLang="fi-FI" dirty="0"/>
              <a:t>. </a:t>
            </a:r>
            <a:r>
              <a:rPr lang="fi-FI" altLang="fi-FI" dirty="0" err="1"/>
              <a:t>omkullridning</a:t>
            </a:r>
            <a:r>
              <a:rPr lang="fi-FI" altLang="fi-FI" dirty="0"/>
              <a:t> </a:t>
            </a:r>
            <a:r>
              <a:rPr lang="fi-FI" altLang="fi-FI" dirty="0" err="1"/>
              <a:t>eller</a:t>
            </a:r>
            <a:r>
              <a:rPr lang="fi-FI" altLang="fi-FI" dirty="0"/>
              <a:t> </a:t>
            </a:r>
            <a:r>
              <a:rPr lang="fi-FI" altLang="fi-FI" dirty="0" err="1"/>
              <a:t>avfallning</a:t>
            </a:r>
            <a:r>
              <a:rPr lang="fi-FI" altLang="fi-FI" dirty="0"/>
              <a:t>.</a:t>
            </a:r>
          </a:p>
          <a:p>
            <a:pPr>
              <a:spcBef>
                <a:spcPct val="0"/>
              </a:spcBef>
            </a:pPr>
            <a:endParaRPr lang="fi-FI" altLang="fi-FI" b="1" dirty="0"/>
          </a:p>
          <a:p>
            <a:pPr>
              <a:spcBef>
                <a:spcPct val="0"/>
              </a:spcBef>
            </a:pP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Ifall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avfallningen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eller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omkullridningen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sker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före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korsning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av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startlinjen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då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ekipaget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har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kommit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in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på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tävlingsarenan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har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inte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ekipaget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rätt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att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starta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i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ifrågavarande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klass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/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omgång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. I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resultatlistan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antecknas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det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”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ej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startat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” i 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klassen</a:t>
            </a:r>
            <a:r>
              <a:rPr lang="fi-FI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/</a:t>
            </a:r>
            <a:r>
              <a:rPr lang="fi-FI" sz="1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omgången</a:t>
            </a:r>
            <a:endParaRPr lang="fi-FI" sz="18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fi-FI" altLang="fi-FI" b="1" dirty="0"/>
          </a:p>
          <a:p>
            <a:pPr>
              <a:spcBef>
                <a:spcPct val="0"/>
              </a:spcBef>
            </a:pPr>
            <a:r>
              <a:rPr lang="fi-FI" altLang="fi-FI" b="1" dirty="0"/>
              <a:t>DISKUSSIONSUPPGIFT:</a:t>
            </a:r>
            <a:r>
              <a:rPr lang="fi-FI" altLang="fi-FI" dirty="0"/>
              <a:t> </a:t>
            </a:r>
            <a:r>
              <a:rPr lang="fi-FI" altLang="fi-FI" dirty="0" err="1"/>
              <a:t>Fundera</a:t>
            </a:r>
            <a:r>
              <a:rPr lang="fi-FI" altLang="fi-FI" dirty="0"/>
              <a:t> </a:t>
            </a:r>
            <a:r>
              <a:rPr lang="fi-FI" altLang="fi-FI" dirty="0" err="1"/>
              <a:t>på</a:t>
            </a:r>
            <a:r>
              <a:rPr lang="fi-FI" altLang="fi-FI" dirty="0"/>
              <a:t> i </a:t>
            </a:r>
            <a:r>
              <a:rPr lang="fi-FI" altLang="fi-FI" dirty="0" err="1"/>
              <a:t>vilka</a:t>
            </a:r>
            <a:r>
              <a:rPr lang="fi-FI" altLang="fi-FI" dirty="0"/>
              <a:t> </a:t>
            </a:r>
            <a:r>
              <a:rPr lang="fi-FI" altLang="fi-FI" dirty="0" err="1"/>
              <a:t>situationer</a:t>
            </a:r>
            <a:r>
              <a:rPr lang="fi-FI" altLang="fi-FI" dirty="0"/>
              <a:t> </a:t>
            </a:r>
            <a:r>
              <a:rPr lang="fi-FI" altLang="fi-FI" dirty="0" err="1"/>
              <a:t>prestationen</a:t>
            </a:r>
            <a:r>
              <a:rPr lang="fi-FI" altLang="fi-FI" dirty="0"/>
              <a:t> </a:t>
            </a:r>
            <a:r>
              <a:rPr lang="fi-FI" altLang="fi-FI" dirty="0" err="1"/>
              <a:t>diskkvalificeras</a:t>
            </a:r>
            <a:r>
              <a:rPr lang="fi-FI" altLang="fi-FI" dirty="0"/>
              <a:t> </a:t>
            </a:r>
            <a:r>
              <a:rPr lang="fi-FI" altLang="fi-FI" dirty="0" err="1"/>
              <a:t>på</a:t>
            </a:r>
            <a:r>
              <a:rPr lang="fi-FI" altLang="fi-FI" dirty="0"/>
              <a:t> </a:t>
            </a:r>
            <a:r>
              <a:rPr lang="fi-FI" altLang="fi-FI" dirty="0" err="1"/>
              <a:t>hopptävling</a:t>
            </a:r>
            <a:r>
              <a:rPr lang="fi-FI" altLang="fi-FI" dirty="0"/>
              <a:t>.</a:t>
            </a:r>
          </a:p>
          <a:p>
            <a:pPr>
              <a:spcBef>
                <a:spcPct val="0"/>
              </a:spcBef>
            </a:pPr>
            <a:endParaRPr lang="fi-FI" altLang="fi-FI" dirty="0"/>
          </a:p>
          <a:p>
            <a:pPr>
              <a:spcBef>
                <a:spcPct val="0"/>
              </a:spcBef>
            </a:pPr>
            <a:r>
              <a:rPr lang="fi-FI" altLang="fi-FI" i="1" dirty="0" err="1"/>
              <a:t>Hoppregler</a:t>
            </a:r>
            <a:r>
              <a:rPr lang="fi-FI" altLang="fi-FI" i="1" dirty="0"/>
              <a:t> 346.</a:t>
            </a:r>
          </a:p>
        </p:txBody>
      </p:sp>
    </p:spTree>
    <p:extLst>
      <p:ext uri="{BB962C8B-B14F-4D97-AF65-F5344CB8AC3E}">
        <p14:creationId xmlns:p14="http://schemas.microsoft.com/office/powerpoint/2010/main" val="166664025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DF95D1-D6A5-47F6-820D-CB3A69EAFD11}" type="slidenum">
              <a:rPr lang="fi-FI" altLang="fi-FI"/>
              <a:pPr>
                <a:spcBef>
                  <a:spcPct val="0"/>
                </a:spcBef>
              </a:pPr>
              <a:t>88</a:t>
            </a:fld>
            <a:endParaRPr lang="fi-FI" altLang="fi-FI"/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8C8AB9-2A22-4440-8186-458A89A4C5E2}" type="slidenum">
              <a:rPr lang="fi-FI" altLang="fi-FI"/>
              <a:pPr algn="r" eaLnBrk="1" hangingPunct="1">
                <a:spcBef>
                  <a:spcPct val="0"/>
                </a:spcBef>
              </a:pPr>
              <a:t>88</a:t>
            </a:fld>
            <a:endParaRPr lang="fi-FI" altLang="fi-FI"/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>
              <a:spcBef>
                <a:spcPct val="0"/>
              </a:spcBef>
            </a:pPr>
            <a:r>
              <a:rPr lang="fi-FI" altLang="fi-FI" dirty="0" err="1"/>
              <a:t>Skriv</a:t>
            </a:r>
            <a:r>
              <a:rPr lang="fi-FI" altLang="fi-FI" dirty="0"/>
              <a:t> </a:t>
            </a:r>
            <a:r>
              <a:rPr lang="fi-FI" altLang="fi-FI" dirty="0" err="1"/>
              <a:t>ut</a:t>
            </a:r>
            <a:r>
              <a:rPr lang="fi-FI" altLang="fi-FI" dirty="0"/>
              <a:t> </a:t>
            </a:r>
            <a:r>
              <a:rPr lang="fi-FI" altLang="fi-FI" dirty="0" err="1"/>
              <a:t>och</a:t>
            </a:r>
            <a:r>
              <a:rPr lang="fi-FI" altLang="fi-FI" dirty="0"/>
              <a:t> </a:t>
            </a:r>
            <a:r>
              <a:rPr lang="fi-FI" altLang="fi-FI" dirty="0" err="1"/>
              <a:t>klipp</a:t>
            </a:r>
            <a:r>
              <a:rPr lang="fi-FI" altLang="fi-FI" dirty="0"/>
              <a:t> </a:t>
            </a:r>
            <a:r>
              <a:rPr lang="fi-FI" altLang="fi-FI" dirty="0" err="1"/>
              <a:t>orden</a:t>
            </a:r>
            <a:r>
              <a:rPr lang="fi-FI" altLang="fi-FI" dirty="0"/>
              <a:t> </a:t>
            </a:r>
            <a:r>
              <a:rPr lang="fi-FI" altLang="fi-FI" dirty="0" err="1"/>
              <a:t>som</a:t>
            </a:r>
            <a:r>
              <a:rPr lang="fi-FI" altLang="fi-FI" dirty="0"/>
              <a:t> </a:t>
            </a:r>
            <a:r>
              <a:rPr lang="fi-FI" altLang="fi-FI" dirty="0" err="1"/>
              <a:t>används</a:t>
            </a:r>
            <a:r>
              <a:rPr lang="fi-FI" altLang="fi-FI" dirty="0"/>
              <a:t> </a:t>
            </a:r>
            <a:r>
              <a:rPr lang="fi-FI" altLang="fi-FI" dirty="0" err="1"/>
              <a:t>på</a:t>
            </a:r>
            <a:r>
              <a:rPr lang="fi-FI" altLang="fi-FI" dirty="0"/>
              <a:t> </a:t>
            </a:r>
            <a:r>
              <a:rPr lang="fi-FI" altLang="fi-FI" dirty="0" err="1"/>
              <a:t>förhand</a:t>
            </a:r>
            <a:r>
              <a:rPr lang="fi-FI" alt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249872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F04B01-E369-4F0D-A2A9-D0CA2F75DD32}" type="slidenum">
              <a:rPr lang="fi-FI" altLang="fi-FI"/>
              <a:pPr>
                <a:spcBef>
                  <a:spcPct val="0"/>
                </a:spcBef>
              </a:pPr>
              <a:t>89</a:t>
            </a:fld>
            <a:endParaRPr lang="fi-FI" altLang="fi-FI"/>
          </a:p>
        </p:txBody>
      </p:sp>
      <p:sp>
        <p:nvSpPr>
          <p:cNvPr id="129027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A0AB30-F324-47C2-96FC-1780F2113237}" type="slidenum">
              <a:rPr lang="fi-FI" altLang="fi-FI"/>
              <a:pPr algn="r" eaLnBrk="1" hangingPunct="1">
                <a:spcBef>
                  <a:spcPct val="0"/>
                </a:spcBef>
              </a:pPr>
              <a:t>89</a:t>
            </a:fld>
            <a:endParaRPr lang="fi-FI" altLang="fi-FI"/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/>
            <a:r>
              <a:rPr lang="de-DE" altLang="fi-FI" b="1" dirty="0"/>
              <a:t>https://inside.fei.org/fei/regulations/stewards-manual</a:t>
            </a:r>
          </a:p>
          <a:p>
            <a:pPr eaLnBrk="1" hangingPunct="1"/>
            <a:endParaRPr lang="de-DE" altLang="fi-FI" b="1" dirty="0"/>
          </a:p>
        </p:txBody>
      </p:sp>
    </p:spTree>
    <p:extLst>
      <p:ext uri="{BB962C8B-B14F-4D97-AF65-F5344CB8AC3E}">
        <p14:creationId xmlns:p14="http://schemas.microsoft.com/office/powerpoint/2010/main" val="1093017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5F16E4-41DD-402A-9804-021EFCA3FFCA}" type="slidenum">
              <a:rPr lang="fi-FI" altLang="fi-FI"/>
              <a:pPr>
                <a:spcBef>
                  <a:spcPct val="0"/>
                </a:spcBef>
              </a:pPr>
              <a:t>9</a:t>
            </a:fld>
            <a:endParaRPr lang="fi-FI" altLang="fi-FI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8E98CE-D567-4C83-9262-71FFC125A532}" type="slidenum">
              <a:rPr lang="fi-FI" altLang="fi-FI"/>
              <a:pPr algn="r" eaLnBrk="1" hangingPunct="1">
                <a:spcBef>
                  <a:spcPct val="0"/>
                </a:spcBef>
              </a:pPr>
              <a:t>9</a:t>
            </a:fld>
            <a:endParaRPr lang="fi-FI" altLang="fi-FI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/>
            <a:r>
              <a:rPr lang="fi-FI" altLang="fi-FI" i="1" dirty="0" err="1"/>
              <a:t>Berätta</a:t>
            </a:r>
            <a:r>
              <a:rPr lang="fi-FI" altLang="fi-FI" i="1" dirty="0"/>
              <a:t>, </a:t>
            </a:r>
            <a:r>
              <a:rPr lang="fi-FI" altLang="fi-FI" i="1" dirty="0" err="1"/>
              <a:t>om</a:t>
            </a:r>
            <a:r>
              <a:rPr lang="fi-FI" altLang="fi-FI" i="1" dirty="0"/>
              <a:t> </a:t>
            </a:r>
            <a:r>
              <a:rPr lang="fi-FI" altLang="fi-FI" i="1" dirty="0" err="1"/>
              <a:t>din</a:t>
            </a:r>
            <a:r>
              <a:rPr lang="fi-FI" altLang="fi-FI" i="1" dirty="0"/>
              <a:t> </a:t>
            </a:r>
            <a:r>
              <a:rPr lang="fi-FI" altLang="fi-FI" i="1" dirty="0" err="1"/>
              <a:t>egen</a:t>
            </a:r>
            <a:r>
              <a:rPr lang="fi-FI" altLang="fi-FI" i="1" dirty="0"/>
              <a:t> </a:t>
            </a:r>
            <a:r>
              <a:rPr lang="fi-FI" altLang="fi-FI" i="1" dirty="0" err="1"/>
              <a:t>förenings</a:t>
            </a:r>
            <a:r>
              <a:rPr lang="fi-FI" altLang="fi-FI" i="1" dirty="0"/>
              <a:t> </a:t>
            </a:r>
            <a:r>
              <a:rPr lang="fi-FI" altLang="fi-FI" i="1" dirty="0" err="1"/>
              <a:t>licenser</a:t>
            </a:r>
            <a:r>
              <a:rPr lang="fi-FI" altLang="fi-FI" i="1" dirty="0"/>
              <a:t> </a:t>
            </a:r>
            <a:r>
              <a:rPr lang="fi-FI" altLang="fi-FI" i="1" dirty="0" err="1"/>
              <a:t>köps</a:t>
            </a:r>
            <a:r>
              <a:rPr lang="fi-FI" altLang="fi-FI" i="1" dirty="0"/>
              <a:t> via </a:t>
            </a:r>
            <a:r>
              <a:rPr lang="fi-FI" altLang="fi-FI" i="1" dirty="0" err="1"/>
              <a:t>nätet</a:t>
            </a:r>
            <a:r>
              <a:rPr lang="fi-FI" altLang="fi-FI" i="1" dirty="0"/>
              <a:t> </a:t>
            </a:r>
            <a:r>
              <a:rPr lang="fi-FI" altLang="fi-FI" i="1" dirty="0" err="1"/>
              <a:t>eller</a:t>
            </a:r>
            <a:r>
              <a:rPr lang="fi-FI" altLang="fi-FI" i="1" dirty="0"/>
              <a:t> </a:t>
            </a:r>
            <a:r>
              <a:rPr lang="fi-FI" altLang="fi-FI" i="1" dirty="0" err="1"/>
              <a:t>är</a:t>
            </a:r>
            <a:r>
              <a:rPr lang="fi-FI" altLang="fi-FI" i="1" dirty="0"/>
              <a:t> </a:t>
            </a:r>
            <a:r>
              <a:rPr lang="fi-FI" altLang="fi-FI" i="1" dirty="0" err="1"/>
              <a:t>det</a:t>
            </a:r>
            <a:r>
              <a:rPr lang="fi-FI" altLang="fi-FI" i="1" dirty="0"/>
              <a:t> </a:t>
            </a:r>
            <a:r>
              <a:rPr lang="fi-FI" altLang="fi-FI" i="1" dirty="0" err="1"/>
              <a:t>medlemssekretararen</a:t>
            </a:r>
            <a:r>
              <a:rPr lang="fi-FI" altLang="fi-FI" i="1" dirty="0"/>
              <a:t> </a:t>
            </a:r>
            <a:r>
              <a:rPr lang="fi-FI" altLang="fi-FI" i="1" dirty="0" err="1"/>
              <a:t>som</a:t>
            </a:r>
            <a:r>
              <a:rPr lang="fi-FI" altLang="fi-FI" i="1" dirty="0"/>
              <a:t> </a:t>
            </a:r>
            <a:r>
              <a:rPr lang="fi-FI" altLang="fi-FI" i="1" dirty="0" err="1"/>
              <a:t>gör</a:t>
            </a:r>
            <a:r>
              <a:rPr lang="fi-FI" altLang="fi-FI" i="1" dirty="0"/>
              <a:t> dem. </a:t>
            </a:r>
          </a:p>
          <a:p>
            <a:pPr eaLnBrk="1" hangingPunct="1"/>
            <a:r>
              <a:rPr lang="fi-FI" altLang="fi-FI" i="1" dirty="0"/>
              <a:t>Info </a:t>
            </a:r>
            <a:r>
              <a:rPr lang="fi-FI" altLang="fi-FI" i="1" dirty="0" err="1"/>
              <a:t>hur</a:t>
            </a:r>
            <a:r>
              <a:rPr lang="fi-FI" altLang="fi-FI" i="1" dirty="0"/>
              <a:t> </a:t>
            </a:r>
            <a:r>
              <a:rPr lang="fi-FI" altLang="fi-FI" i="1" dirty="0" err="1"/>
              <a:t>man</a:t>
            </a:r>
            <a:r>
              <a:rPr lang="fi-FI" altLang="fi-FI" i="1" dirty="0"/>
              <a:t> </a:t>
            </a:r>
            <a:r>
              <a:rPr lang="fi-FI" altLang="fi-FI" i="1" dirty="0" err="1"/>
              <a:t>skaffar</a:t>
            </a:r>
            <a:r>
              <a:rPr lang="fi-FI" altLang="fi-FI" i="1" dirty="0"/>
              <a:t> </a:t>
            </a:r>
            <a:r>
              <a:rPr lang="fi-FI" altLang="fi-FI" i="1" dirty="0" err="1"/>
              <a:t>licenser</a:t>
            </a:r>
            <a:r>
              <a:rPr lang="fi-FI" altLang="fi-FI" i="1" dirty="0"/>
              <a:t> https://www.ratsastus.fi/kilpailu-ja-valmennus/kilpailijalle/kilpailuluvat/hae-kilpailulupaa/</a:t>
            </a:r>
          </a:p>
          <a:p>
            <a:pPr eaLnBrk="1" hangingPunct="1"/>
            <a:endParaRPr lang="fi-FI" altLang="fi-FI" i="1" dirty="0"/>
          </a:p>
          <a:p>
            <a:pPr eaLnBrk="1" hangingPunct="1"/>
            <a:endParaRPr lang="fi-FI" altLang="fi-FI" i="1" dirty="0"/>
          </a:p>
        </p:txBody>
      </p:sp>
    </p:spTree>
    <p:extLst>
      <p:ext uri="{BB962C8B-B14F-4D97-AF65-F5344CB8AC3E}">
        <p14:creationId xmlns:p14="http://schemas.microsoft.com/office/powerpoint/2010/main" val="356644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C607-A31D-4FC5-BDA2-BEE3E33F2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B4571-33B5-4C47-98B4-5C14A9823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9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10A0D-4731-455D-A840-BB49C15E9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4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RL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RL_PPT_Etusiv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tsikko 1"/>
          <p:cNvSpPr txBox="1">
            <a:spLocks/>
          </p:cNvSpPr>
          <p:nvPr/>
        </p:nvSpPr>
        <p:spPr bwMode="auto">
          <a:xfrm>
            <a:off x="838200" y="22828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defRPr/>
            </a:pPr>
            <a:endParaRPr lang="fi-FI" sz="4400">
              <a:latin typeface="Calibri" pitchFamily="34" charset="0"/>
            </a:endParaRPr>
          </a:p>
        </p:txBody>
      </p:sp>
      <p:sp>
        <p:nvSpPr>
          <p:cNvPr id="6" name="Dian numeron paikkamerkki 5"/>
          <p:cNvSpPr txBox="1">
            <a:spLocks/>
          </p:cNvSpPr>
          <p:nvPr/>
        </p:nvSpPr>
        <p:spPr bwMode="auto">
          <a:xfrm>
            <a:off x="6705600" y="6508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eaLnBrk="1" hangingPunct="1">
              <a:defRPr/>
            </a:pPr>
            <a:fld id="{D7620035-D63B-40CD-BAD3-3C2B84DB8B0D}" type="slidenum">
              <a:rPr lang="fi-FI" sz="1200" smtClean="0">
                <a:solidFill>
                  <a:srgbClr val="898989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pPr algn="r" eaLnBrk="1" hangingPunct="1">
                <a:defRPr/>
              </a:pPr>
              <a:t>‹#›</a:t>
            </a:fld>
            <a:endParaRPr lang="fi-FI" sz="1200">
              <a:solidFill>
                <a:srgbClr val="898989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1524000" y="4038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687600" y="2131200"/>
            <a:ext cx="7772400" cy="146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52ED37-4518-49B9-9942-5D144C1ED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361A-5CC4-4905-89C1-018189359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7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E5807-6353-4E0D-BA9D-651379878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8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53EA4-1984-4772-9FEC-64B633E9E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DDD2B-DBB7-4382-AF51-7B02B5AD0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7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E1DEE-2DE5-45A1-83C2-ED55AB8A8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16C7-A49F-451A-A239-CFBA2807A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4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9BFE1-ABEE-409D-963B-06DD4624A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F26AA-4B97-4E4C-8C2F-71896EE85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5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SRL_PPT_sivu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8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9939F29-14FE-4122-9DB8-248D21E25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tsastus.fi/kilpailu-ja-valmennus/kilpailijalle/kilpailuluva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tsastus.fi/jasenelle/usein-kysytyt-kysymykset-jasenyy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ratsastus.fi/kilpailu-ja-valmennus/kilpailijalle/kilpailuluvat/hae-kilpailulupaa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ipa2.ratsastus.fi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equipe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kipa2.ratsastus.fi/suppor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ipa2.ratsastus.fi/support#horseOwner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tsastus.fi/srl/reilu-peli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tsastus.fi/materiaalit/kilpailusaanno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tsastus.fi/kilpailu-ja-valmennus/antidoping/dopingmaaraykset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ei.org/fei/cleansport" TargetMode="External"/><Relationship Id="rId4" Type="http://schemas.openxmlformats.org/officeDocument/2006/relationships/hyperlink" Target="https://www.suek.fi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tsastus.fi/materiaalit/kouluohjelmat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tsastus.fi/materiaalit/kilpailusaannot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.fei.org/fei/regulations/stewards-manual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tsastus.fi/kilpailu-ja-valmennus/kilpailijalle/kilpailuluva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ipa2.ratsastus.f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619250" y="5445125"/>
            <a:ext cx="60325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solidFill>
                <a:srgbClr val="0099CC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-252413" y="1125538"/>
            <a:ext cx="7772401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3600" b="1">
              <a:latin typeface="Gill Sans MT" panose="020B0502020104020203" pitchFamily="34" charset="0"/>
            </a:endParaRP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755650" y="234950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i-FI" altLang="fi-FI" sz="2400">
              <a:latin typeface="Times" panose="02020603050405020304" pitchFamily="18" charset="0"/>
            </a:endParaRPr>
          </a:p>
        </p:txBody>
      </p:sp>
      <p:sp>
        <p:nvSpPr>
          <p:cNvPr id="5125" name="Otsikko 5"/>
          <p:cNvSpPr>
            <a:spLocks noGrp="1"/>
          </p:cNvSpPr>
          <p:nvPr>
            <p:ph type="title"/>
          </p:nvPr>
        </p:nvSpPr>
        <p:spPr>
          <a:xfrm>
            <a:off x="785287" y="2595563"/>
            <a:ext cx="7772400" cy="1470025"/>
          </a:xfrm>
        </p:spPr>
        <p:txBody>
          <a:bodyPr/>
          <a:lstStyle/>
          <a:p>
            <a:pPr eaLnBrk="1" hangingPunct="1"/>
            <a:r>
              <a:rPr lang="fi-FI" altLang="fi-FI" sz="4000" b="1" dirty="0"/>
              <a:t>TÄVLINGSREGLEMENTSUTBILDNING</a:t>
            </a:r>
            <a:br>
              <a:rPr lang="fi-FI" altLang="fi-FI" sz="4800" b="1" dirty="0"/>
            </a:br>
            <a:endParaRPr lang="fi-FI" altLang="fi-FI" sz="4800" b="1" dirty="0"/>
          </a:p>
        </p:txBody>
      </p:sp>
      <p:sp>
        <p:nvSpPr>
          <p:cNvPr id="7" name="Alaotsikko 6"/>
          <p:cNvSpPr>
            <a:spLocks noGrp="1"/>
          </p:cNvSpPr>
          <p:nvPr>
            <p:ph type="subTitle" idx="1"/>
          </p:nvPr>
        </p:nvSpPr>
        <p:spPr>
          <a:xfrm>
            <a:off x="1435100" y="3573016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err="1">
                <a:solidFill>
                  <a:schemeClr val="bg1">
                    <a:lumMod val="85000"/>
                  </a:schemeClr>
                </a:solidFill>
              </a:rPr>
              <a:t>Välkomna</a:t>
            </a:r>
            <a:r>
              <a:rPr lang="fi-FI" dirty="0">
                <a:solidFill>
                  <a:schemeClr val="bg1">
                    <a:lumMod val="85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8464" y="548680"/>
            <a:ext cx="8229600" cy="1143000"/>
          </a:xfrm>
        </p:spPr>
        <p:txBody>
          <a:bodyPr/>
          <a:lstStyle/>
          <a:p>
            <a:r>
              <a:rPr lang="fi-FI" b="1" dirty="0" err="1"/>
              <a:t>Reglementsutbildning</a:t>
            </a:r>
            <a:br>
              <a:rPr lang="fi-FI" b="1" dirty="0"/>
            </a:br>
            <a:r>
              <a:rPr lang="fi-FI" sz="3600" b="1" dirty="0" err="1"/>
              <a:t>Allmän</a:t>
            </a:r>
            <a:r>
              <a:rPr lang="fi-FI" sz="3600" b="1" dirty="0"/>
              <a:t> del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464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b="1" dirty="0" err="1"/>
              <a:t>Klubbtävlingslicens</a:t>
            </a:r>
            <a:r>
              <a:rPr lang="fi-FI" sz="2800" b="1" dirty="0"/>
              <a:t> </a:t>
            </a:r>
          </a:p>
          <a:p>
            <a:pPr marL="0" indent="0">
              <a:buNone/>
            </a:pPr>
            <a:r>
              <a:rPr lang="fi-FI" sz="2800" dirty="0" err="1"/>
              <a:t>Rätt</a:t>
            </a:r>
            <a:r>
              <a:rPr lang="fi-FI" sz="2800" dirty="0"/>
              <a:t> </a:t>
            </a:r>
            <a:r>
              <a:rPr lang="fi-FI" sz="2800" dirty="0" err="1"/>
              <a:t>att</a:t>
            </a:r>
            <a:r>
              <a:rPr lang="fi-FI" sz="2800" dirty="0"/>
              <a:t> </a:t>
            </a:r>
            <a:r>
              <a:rPr lang="fi-FI" sz="2800" dirty="0" err="1"/>
              <a:t>tävla</a:t>
            </a:r>
            <a:r>
              <a:rPr lang="fi-FI" sz="2800" dirty="0"/>
              <a:t> i </a:t>
            </a:r>
            <a:r>
              <a:rPr lang="fi-FI" sz="2800" dirty="0" err="1"/>
              <a:t>klubbtävlingar</a:t>
            </a:r>
            <a:r>
              <a:rPr lang="fi-FI" sz="2800" dirty="0"/>
              <a:t> </a:t>
            </a:r>
            <a:r>
              <a:rPr lang="fi-FI" sz="2800" dirty="0" err="1"/>
              <a:t>och</a:t>
            </a:r>
            <a:r>
              <a:rPr lang="fi-FI" sz="2800" dirty="0"/>
              <a:t> –</a:t>
            </a:r>
            <a:r>
              <a:rPr lang="fi-FI" sz="2800" dirty="0" err="1"/>
              <a:t>klasser</a:t>
            </a:r>
            <a:r>
              <a:rPr lang="fi-FI" sz="2800" dirty="0"/>
              <a:t> i alla </a:t>
            </a:r>
            <a:r>
              <a:rPr lang="fi-FI" sz="2800" dirty="0" err="1"/>
              <a:t>regioner</a:t>
            </a:r>
            <a:r>
              <a:rPr lang="fi-FI" sz="2800" dirty="0"/>
              <a:t>, i alla </a:t>
            </a:r>
            <a:r>
              <a:rPr lang="fi-FI" sz="2800" dirty="0" err="1"/>
              <a:t>dicipliner</a:t>
            </a:r>
            <a:r>
              <a:rPr lang="fi-FI" sz="2800" dirty="0"/>
              <a:t>. </a:t>
            </a:r>
          </a:p>
          <a:p>
            <a:r>
              <a:rPr lang="fi-FI" sz="2800" dirty="0" err="1"/>
              <a:t>Idrottaren</a:t>
            </a:r>
            <a:r>
              <a:rPr lang="fi-FI" sz="2800" dirty="0"/>
              <a:t> </a:t>
            </a:r>
            <a:r>
              <a:rPr lang="fi-FI" sz="2800" dirty="0" err="1"/>
              <a:t>bör</a:t>
            </a:r>
            <a:r>
              <a:rPr lang="fi-FI" sz="2800" dirty="0"/>
              <a:t> vara </a:t>
            </a:r>
            <a:r>
              <a:rPr lang="fi-FI" sz="2800" dirty="0" err="1"/>
              <a:t>föreningens</a:t>
            </a:r>
            <a:r>
              <a:rPr lang="fi-FI" sz="2800" dirty="0"/>
              <a:t> </a:t>
            </a:r>
            <a:r>
              <a:rPr lang="fi-FI" sz="2800" dirty="0" err="1"/>
              <a:t>full-</a:t>
            </a:r>
            <a:r>
              <a:rPr lang="fi-FI" sz="2800" dirty="0"/>
              <a:t> </a:t>
            </a:r>
            <a:r>
              <a:rPr lang="fi-FI" sz="2800" dirty="0" err="1"/>
              <a:t>eller</a:t>
            </a:r>
            <a:r>
              <a:rPr lang="fi-FI" sz="2800" dirty="0"/>
              <a:t> </a:t>
            </a:r>
            <a:r>
              <a:rPr lang="fi-FI" sz="2800" dirty="0" err="1"/>
              <a:t>familjemedlem</a:t>
            </a:r>
            <a:r>
              <a:rPr lang="fi-FI" sz="2800" dirty="0"/>
              <a:t>.</a:t>
            </a:r>
          </a:p>
          <a:p>
            <a:r>
              <a:rPr lang="fi-FI" sz="2800" dirty="0" err="1"/>
              <a:t>Pris</a:t>
            </a:r>
            <a:r>
              <a:rPr lang="fi-FI" sz="2800" dirty="0"/>
              <a:t> 10 euro.</a:t>
            </a:r>
          </a:p>
          <a:p>
            <a:r>
              <a:rPr lang="fi-FI" sz="2800" dirty="0"/>
              <a:t>I </a:t>
            </a:r>
            <a:r>
              <a:rPr lang="fi-FI" sz="2800" dirty="0" err="1"/>
              <a:t>kraft</a:t>
            </a:r>
            <a:r>
              <a:rPr lang="fi-FI" sz="2800" dirty="0"/>
              <a:t> ett </a:t>
            </a:r>
            <a:r>
              <a:rPr lang="fi-FI" sz="2800" dirty="0" err="1"/>
              <a:t>kalenderår</a:t>
            </a:r>
            <a:r>
              <a:rPr lang="fi-FI" sz="2800" dirty="0"/>
              <a:t>. </a:t>
            </a:r>
          </a:p>
          <a:p>
            <a:r>
              <a:rPr lang="fi-FI" sz="2800" dirty="0" err="1"/>
              <a:t>Rekommenderas</a:t>
            </a:r>
            <a:r>
              <a:rPr lang="fi-FI" sz="2800" dirty="0"/>
              <a:t> </a:t>
            </a:r>
            <a:r>
              <a:rPr lang="fi-FI" sz="2800" dirty="0" err="1"/>
              <a:t>Idrottarens</a:t>
            </a:r>
            <a:r>
              <a:rPr lang="fi-FI" sz="2800" dirty="0"/>
              <a:t> </a:t>
            </a:r>
            <a:r>
              <a:rPr lang="fi-FI" sz="2800" dirty="0" err="1"/>
              <a:t>startkurs</a:t>
            </a:r>
            <a:r>
              <a:rPr lang="fi-FI" sz="2800" dirty="0"/>
              <a:t> </a:t>
            </a:r>
            <a:r>
              <a:rPr lang="fi-FI" sz="2800" dirty="0" err="1"/>
              <a:t>eller</a:t>
            </a:r>
            <a:r>
              <a:rPr lang="fi-FI" sz="2800" dirty="0"/>
              <a:t> </a:t>
            </a:r>
            <a:r>
              <a:rPr lang="fi-FI" sz="2800" dirty="0" err="1"/>
              <a:t>Reglemensutbildning</a:t>
            </a:r>
            <a:r>
              <a:rPr lang="fi-FI" sz="2800" dirty="0"/>
              <a:t> </a:t>
            </a:r>
            <a:r>
              <a:rPr lang="fi-FI" sz="2800" dirty="0" err="1"/>
              <a:t>före</a:t>
            </a:r>
            <a:r>
              <a:rPr lang="fi-FI" sz="2800" dirty="0"/>
              <a:t> </a:t>
            </a:r>
            <a:r>
              <a:rPr lang="fi-FI" sz="2800" dirty="0" err="1"/>
              <a:t>ansökning</a:t>
            </a:r>
            <a:r>
              <a:rPr lang="fi-FI" sz="2800" dirty="0"/>
              <a:t> </a:t>
            </a:r>
            <a:r>
              <a:rPr lang="fi-FI" sz="2800" dirty="0" err="1"/>
              <a:t>om</a:t>
            </a:r>
            <a:r>
              <a:rPr lang="fi-FI" sz="2800" dirty="0"/>
              <a:t> </a:t>
            </a:r>
            <a:r>
              <a:rPr lang="fi-FI" sz="2800" dirty="0" err="1"/>
              <a:t>licens</a:t>
            </a:r>
            <a:r>
              <a:rPr lang="fi-FI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394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9579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8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b="1" dirty="0" err="1">
                <a:latin typeface="+mj-lt"/>
              </a:rPr>
              <a:t>Regional</a:t>
            </a:r>
            <a:r>
              <a:rPr lang="fi-FI" b="1" dirty="0">
                <a:latin typeface="+mj-lt"/>
              </a:rPr>
              <a:t> </a:t>
            </a:r>
            <a:r>
              <a:rPr lang="fi-FI" b="1" dirty="0" err="1">
                <a:latin typeface="+mj-lt"/>
              </a:rPr>
              <a:t>tävlingslicens</a:t>
            </a:r>
            <a:r>
              <a:rPr lang="fi-FI" b="1" dirty="0">
                <a:latin typeface="+mj-lt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Rätt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att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tävla</a:t>
            </a:r>
            <a:r>
              <a:rPr lang="fi-FI" dirty="0">
                <a:latin typeface="+mj-lt"/>
              </a:rPr>
              <a:t> i alla </a:t>
            </a:r>
            <a:r>
              <a:rPr lang="fi-FI" dirty="0" err="1">
                <a:latin typeface="+mj-lt"/>
              </a:rPr>
              <a:t>regioner</a:t>
            </a:r>
            <a:r>
              <a:rPr lang="fi-FI" dirty="0">
                <a:latin typeface="+mj-lt"/>
              </a:rPr>
              <a:t>, i alla </a:t>
            </a:r>
            <a:r>
              <a:rPr lang="fi-FI" dirty="0" err="1">
                <a:latin typeface="+mj-lt"/>
              </a:rPr>
              <a:t>dicipliner</a:t>
            </a:r>
            <a:r>
              <a:rPr lang="fi-FI" dirty="0">
                <a:latin typeface="+mj-lt"/>
              </a:rPr>
              <a:t> i </a:t>
            </a:r>
            <a:r>
              <a:rPr lang="fi-FI" dirty="0" err="1">
                <a:latin typeface="+mj-lt"/>
              </a:rPr>
              <a:t>regiontävlingar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och</a:t>
            </a:r>
            <a:r>
              <a:rPr lang="fi-FI" dirty="0">
                <a:latin typeface="+mj-lt"/>
              </a:rPr>
              <a:t> –</a:t>
            </a:r>
            <a:r>
              <a:rPr lang="fi-FI" dirty="0" err="1">
                <a:latin typeface="+mj-lt"/>
              </a:rPr>
              <a:t>klasser</a:t>
            </a:r>
            <a:r>
              <a:rPr lang="fi-FI" dirty="0">
                <a:latin typeface="+mj-lt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/>
              <a:t>Idrottaren</a:t>
            </a:r>
            <a:r>
              <a:rPr lang="fi-FI" dirty="0"/>
              <a:t> </a:t>
            </a:r>
            <a:r>
              <a:rPr lang="fi-FI" dirty="0" err="1"/>
              <a:t>bör</a:t>
            </a:r>
            <a:r>
              <a:rPr lang="fi-FI" dirty="0"/>
              <a:t> vara </a:t>
            </a:r>
            <a:r>
              <a:rPr lang="fi-FI" dirty="0" err="1"/>
              <a:t>föreningens</a:t>
            </a:r>
            <a:r>
              <a:rPr lang="fi-FI" dirty="0"/>
              <a:t> </a:t>
            </a:r>
            <a:r>
              <a:rPr lang="fi-FI" dirty="0" err="1"/>
              <a:t>full-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</a:t>
            </a:r>
            <a:r>
              <a:rPr lang="fi-FI" dirty="0" err="1"/>
              <a:t>familjemedlem</a:t>
            </a:r>
            <a:r>
              <a:rPr lang="fi-FI" dirty="0"/>
              <a:t>.</a:t>
            </a:r>
            <a:endParaRPr lang="fi-FI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Pris</a:t>
            </a:r>
            <a:r>
              <a:rPr lang="fi-FI" dirty="0">
                <a:latin typeface="+mj-lt"/>
              </a:rPr>
              <a:t> 30 euro.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>
                <a:latin typeface="+mj-lt"/>
              </a:rPr>
              <a:t>I </a:t>
            </a:r>
            <a:r>
              <a:rPr lang="fi-FI" dirty="0" err="1">
                <a:latin typeface="+mj-lt"/>
              </a:rPr>
              <a:t>kraft</a:t>
            </a:r>
            <a:r>
              <a:rPr lang="fi-FI" dirty="0">
                <a:latin typeface="+mj-lt"/>
              </a:rPr>
              <a:t> ett </a:t>
            </a:r>
            <a:r>
              <a:rPr lang="fi-FI" dirty="0" err="1">
                <a:latin typeface="+mj-lt"/>
              </a:rPr>
              <a:t>kalenderår</a:t>
            </a:r>
            <a:r>
              <a:rPr lang="fi-FI" dirty="0">
                <a:latin typeface="+mj-lt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Rekommenderas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Reglementutbildning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före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ansökning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om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licens</a:t>
            </a:r>
            <a:r>
              <a:rPr lang="fi-FI" dirty="0"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02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900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67062"/>
            <a:ext cx="8229600" cy="4525962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4400" b="1" dirty="0" err="1">
                <a:latin typeface="+mj-lt"/>
              </a:rPr>
              <a:t>Nationell</a:t>
            </a:r>
            <a:r>
              <a:rPr lang="fi-FI" sz="4400" b="1" dirty="0">
                <a:latin typeface="+mj-lt"/>
              </a:rPr>
              <a:t> A- </a:t>
            </a:r>
            <a:r>
              <a:rPr lang="fi-FI" sz="4400" b="1" dirty="0" err="1">
                <a:latin typeface="+mj-lt"/>
              </a:rPr>
              <a:t>och</a:t>
            </a:r>
            <a:r>
              <a:rPr lang="fi-FI" sz="4400" b="1" dirty="0">
                <a:latin typeface="+mj-lt"/>
              </a:rPr>
              <a:t> B </a:t>
            </a:r>
            <a:r>
              <a:rPr lang="fi-FI" sz="4400" b="1" dirty="0" err="1">
                <a:latin typeface="+mj-lt"/>
              </a:rPr>
              <a:t>tävlingslicens</a:t>
            </a:r>
            <a:endParaRPr lang="fi-FI" sz="4400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4400" dirty="0" err="1">
                <a:latin typeface="+mj-lt"/>
              </a:rPr>
              <a:t>Rätt</a:t>
            </a:r>
            <a:r>
              <a:rPr lang="fi-FI" sz="4400" dirty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att</a:t>
            </a:r>
            <a:r>
              <a:rPr lang="fi-FI" sz="4400" dirty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tävla</a:t>
            </a:r>
            <a:r>
              <a:rPr lang="fi-FI" sz="4400" dirty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på</a:t>
            </a:r>
            <a:r>
              <a:rPr lang="fi-FI" sz="4400" dirty="0">
                <a:latin typeface="+mj-lt"/>
              </a:rPr>
              <a:t> alla </a:t>
            </a:r>
            <a:r>
              <a:rPr lang="fi-FI" sz="4400" dirty="0" err="1">
                <a:latin typeface="+mj-lt"/>
              </a:rPr>
              <a:t>nivåer</a:t>
            </a:r>
            <a:r>
              <a:rPr lang="fi-FI" sz="4400" dirty="0">
                <a:latin typeface="+mj-lt"/>
              </a:rPr>
              <a:t>, </a:t>
            </a:r>
            <a:r>
              <a:rPr lang="fi-FI" sz="4400" dirty="0" err="1">
                <a:latin typeface="+mj-lt"/>
              </a:rPr>
              <a:t>enligt</a:t>
            </a:r>
            <a:r>
              <a:rPr lang="fi-FI" sz="4400" dirty="0">
                <a:latin typeface="+mj-lt"/>
              </a:rPr>
              <a:t> de </a:t>
            </a:r>
            <a:r>
              <a:rPr lang="fi-FI" sz="4400" dirty="0" err="1">
                <a:latin typeface="+mj-lt"/>
              </a:rPr>
              <a:t>regler</a:t>
            </a:r>
            <a:r>
              <a:rPr lang="fi-FI" sz="4400" dirty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inom</a:t>
            </a:r>
            <a:r>
              <a:rPr lang="fi-FI" sz="4400" dirty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dicipliner</a:t>
            </a:r>
            <a:r>
              <a:rPr lang="fi-FI" sz="4400" dirty="0">
                <a:latin typeface="+mj-lt"/>
              </a:rPr>
              <a:t>(A-</a:t>
            </a:r>
            <a:r>
              <a:rPr lang="fi-FI" sz="4400" dirty="0" err="1">
                <a:latin typeface="+mj-lt"/>
              </a:rPr>
              <a:t>licens</a:t>
            </a:r>
            <a:r>
              <a:rPr lang="fi-FI" sz="4400" dirty="0">
                <a:latin typeface="+mj-lt"/>
              </a:rPr>
              <a:t>: alla </a:t>
            </a:r>
            <a:r>
              <a:rPr lang="fi-FI" sz="4400" dirty="0" err="1">
                <a:latin typeface="+mj-lt"/>
              </a:rPr>
              <a:t>dicipliner</a:t>
            </a:r>
            <a:r>
              <a:rPr lang="fi-FI" sz="4400" dirty="0">
                <a:latin typeface="+mj-lt"/>
              </a:rPr>
              <a:t>, B-</a:t>
            </a:r>
            <a:r>
              <a:rPr lang="fi-FI" sz="4400" dirty="0" err="1">
                <a:latin typeface="+mj-lt"/>
              </a:rPr>
              <a:t>licens</a:t>
            </a:r>
            <a:r>
              <a:rPr lang="fi-FI" sz="4400" dirty="0">
                <a:latin typeface="+mj-lt"/>
              </a:rPr>
              <a:t>: </a:t>
            </a:r>
            <a:r>
              <a:rPr lang="fi-FI" sz="4400" dirty="0" err="1">
                <a:latin typeface="+mj-lt"/>
              </a:rPr>
              <a:t>andra</a:t>
            </a:r>
            <a:r>
              <a:rPr lang="fi-FI" sz="4400" dirty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än</a:t>
            </a:r>
            <a:r>
              <a:rPr lang="fi-FI" sz="4400" dirty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olympiagrenarna</a:t>
            </a:r>
            <a:r>
              <a:rPr lang="fi-FI" sz="4400" dirty="0">
                <a:latin typeface="+mj-lt"/>
              </a:rPr>
              <a:t>).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4400" dirty="0" err="1"/>
              <a:t>Idrottaren</a:t>
            </a:r>
            <a:r>
              <a:rPr lang="fi-FI" sz="4400" dirty="0"/>
              <a:t> </a:t>
            </a:r>
            <a:r>
              <a:rPr lang="fi-FI" sz="4400" dirty="0" err="1"/>
              <a:t>bör</a:t>
            </a:r>
            <a:r>
              <a:rPr lang="fi-FI" sz="4400" dirty="0"/>
              <a:t> vara </a:t>
            </a:r>
            <a:r>
              <a:rPr lang="fi-FI" sz="4400" dirty="0" err="1"/>
              <a:t>fullmedlem</a:t>
            </a:r>
            <a:r>
              <a:rPr lang="fi-FI" sz="4400" dirty="0"/>
              <a:t> i </a:t>
            </a:r>
            <a:r>
              <a:rPr lang="fi-FI" sz="4400" dirty="0" err="1"/>
              <a:t>förening</a:t>
            </a:r>
            <a:r>
              <a:rPr lang="fi-FI" sz="4400" dirty="0"/>
              <a:t> (junior </a:t>
            </a:r>
            <a:r>
              <a:rPr lang="fi-FI" sz="4400" dirty="0" err="1"/>
              <a:t>eller</a:t>
            </a:r>
            <a:r>
              <a:rPr lang="fi-FI" sz="4400" dirty="0"/>
              <a:t> senior)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4400" dirty="0">
                <a:latin typeface="+mj-lt"/>
              </a:rPr>
              <a:t>A-</a:t>
            </a:r>
            <a:r>
              <a:rPr lang="fi-FI" sz="4400" dirty="0" err="1">
                <a:latin typeface="+mj-lt"/>
              </a:rPr>
              <a:t>licensen</a:t>
            </a:r>
            <a:r>
              <a:rPr lang="fi-FI" sz="4400" dirty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kostar</a:t>
            </a:r>
            <a:r>
              <a:rPr lang="fi-FI" sz="4400" dirty="0">
                <a:latin typeface="+mj-lt"/>
              </a:rPr>
              <a:t> 150€, B-</a:t>
            </a:r>
            <a:r>
              <a:rPr lang="fi-FI" sz="4400" dirty="0" err="1">
                <a:latin typeface="+mj-lt"/>
              </a:rPr>
              <a:t>licensen</a:t>
            </a:r>
            <a:r>
              <a:rPr lang="fi-FI" sz="4400" dirty="0">
                <a:latin typeface="+mj-lt"/>
              </a:rPr>
              <a:t> 60€.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4400" dirty="0">
                <a:latin typeface="+mj-lt"/>
              </a:rPr>
              <a:t>I </a:t>
            </a:r>
            <a:r>
              <a:rPr lang="fi-FI" sz="4400" dirty="0" err="1">
                <a:latin typeface="+mj-lt"/>
              </a:rPr>
              <a:t>kraft</a:t>
            </a:r>
            <a:r>
              <a:rPr lang="fi-FI" sz="4400" dirty="0">
                <a:latin typeface="+mj-lt"/>
              </a:rPr>
              <a:t> ett </a:t>
            </a:r>
            <a:r>
              <a:rPr lang="fi-FI" sz="4400" dirty="0" err="1">
                <a:latin typeface="+mj-lt"/>
              </a:rPr>
              <a:t>kalenderår</a:t>
            </a:r>
            <a:r>
              <a:rPr lang="fi-FI" sz="4400" dirty="0">
                <a:latin typeface="+mj-lt"/>
              </a:rPr>
              <a:t>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4400" dirty="0" err="1">
                <a:latin typeface="+mj-lt"/>
              </a:rPr>
              <a:t>Före</a:t>
            </a:r>
            <a:r>
              <a:rPr lang="fi-FI" sz="4400" dirty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ansökan</a:t>
            </a:r>
            <a:r>
              <a:rPr lang="fi-FI" sz="4400" dirty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om</a:t>
            </a:r>
            <a:r>
              <a:rPr lang="fi-FI" sz="4400" dirty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licens</a:t>
            </a:r>
            <a:r>
              <a:rPr lang="fi-FI" sz="4400" dirty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rekommenderas</a:t>
            </a:r>
            <a:r>
              <a:rPr lang="fi-FI" sz="4400" dirty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det</a:t>
            </a:r>
            <a:r>
              <a:rPr lang="fi-FI" sz="4400" dirty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att</a:t>
            </a:r>
            <a:r>
              <a:rPr lang="fi-FI" sz="4400" dirty="0">
                <a:latin typeface="+mj-lt"/>
              </a:rPr>
              <a:t> delta i </a:t>
            </a:r>
            <a:r>
              <a:rPr lang="fi-FI" sz="4400" dirty="0" err="1">
                <a:latin typeface="+mj-lt"/>
              </a:rPr>
              <a:t>reglementutbildning</a:t>
            </a:r>
            <a:r>
              <a:rPr lang="fi-FI" sz="4400" dirty="0">
                <a:latin typeface="+mj-lt"/>
              </a:rPr>
              <a:t>, </a:t>
            </a:r>
            <a:r>
              <a:rPr lang="fi-FI" sz="4400" dirty="0" err="1">
                <a:latin typeface="+mj-lt"/>
              </a:rPr>
              <a:t>ifall</a:t>
            </a:r>
            <a:r>
              <a:rPr lang="fi-FI" sz="4400" dirty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man</a:t>
            </a:r>
            <a:r>
              <a:rPr lang="fi-FI" sz="4400" dirty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inte</a:t>
            </a:r>
            <a:r>
              <a:rPr lang="fi-FI" sz="4400" dirty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redan</a:t>
            </a:r>
            <a:r>
              <a:rPr lang="fi-FI" sz="4400" dirty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har</a:t>
            </a:r>
            <a:r>
              <a:rPr lang="fi-FI" sz="4400" dirty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gjort</a:t>
            </a:r>
            <a:r>
              <a:rPr lang="fi-FI" sz="4400" dirty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det</a:t>
            </a:r>
            <a:r>
              <a:rPr lang="fi-FI" sz="4400" dirty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tidigare</a:t>
            </a:r>
            <a:r>
              <a:rPr lang="fi-FI" sz="4400" dirty="0">
                <a:latin typeface="+mj-lt"/>
              </a:rPr>
              <a:t>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fi-FI" sz="4400" dirty="0"/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fi-FI" sz="4400" dirty="0" err="1"/>
              <a:t>Även</a:t>
            </a:r>
            <a:r>
              <a:rPr lang="fi-FI" sz="4400" dirty="0"/>
              <a:t> </a:t>
            </a:r>
            <a:r>
              <a:rPr lang="fi-FI" sz="4400" dirty="0" err="1"/>
              <a:t>bl.a</a:t>
            </a:r>
            <a:r>
              <a:rPr lang="fi-FI" sz="4400" dirty="0"/>
              <a:t>. en </a:t>
            </a:r>
            <a:r>
              <a:rPr lang="fi-FI" sz="4400" dirty="0" err="1"/>
              <a:t>tillfällig</a:t>
            </a:r>
            <a:r>
              <a:rPr lang="fi-FI" sz="4400" dirty="0"/>
              <a:t> </a:t>
            </a:r>
            <a:r>
              <a:rPr lang="fi-FI" sz="4400" dirty="0" err="1"/>
              <a:t>licens</a:t>
            </a:r>
            <a:r>
              <a:rPr lang="fi-FI" sz="4400" dirty="0"/>
              <a:t> för en </a:t>
            </a:r>
            <a:r>
              <a:rPr lang="fi-FI" sz="4400" dirty="0" err="1"/>
              <a:t>enskild</a:t>
            </a:r>
            <a:r>
              <a:rPr lang="fi-FI" sz="4400" dirty="0"/>
              <a:t> </a:t>
            </a:r>
            <a:r>
              <a:rPr lang="fi-FI" sz="4400" dirty="0" err="1"/>
              <a:t>tävling</a:t>
            </a:r>
            <a:r>
              <a:rPr lang="fi-FI" sz="4400" dirty="0"/>
              <a:t>  </a:t>
            </a:r>
            <a:r>
              <a:rPr lang="fi-FI" sz="4400" dirty="0" err="1"/>
              <a:t>samt</a:t>
            </a:r>
            <a:r>
              <a:rPr lang="fi-FI" sz="4400" dirty="0"/>
              <a:t> </a:t>
            </a:r>
            <a:r>
              <a:rPr lang="fi-FI" sz="4400" dirty="0" err="1"/>
              <a:t>internationella</a:t>
            </a:r>
            <a:r>
              <a:rPr lang="fi-FI" sz="4400" dirty="0"/>
              <a:t> </a:t>
            </a:r>
            <a:r>
              <a:rPr lang="fi-FI" sz="4400" dirty="0" err="1"/>
              <a:t>licenser</a:t>
            </a:r>
            <a:r>
              <a:rPr lang="fi-FI" sz="4400" dirty="0"/>
              <a:t>, se </a:t>
            </a:r>
            <a:r>
              <a:rPr lang="fi-FI" sz="4400" dirty="0" err="1"/>
              <a:t>mera</a:t>
            </a:r>
            <a:r>
              <a:rPr lang="fi-FI" sz="4400" dirty="0"/>
              <a:t> </a:t>
            </a:r>
            <a:r>
              <a:rPr lang="fi-FI" sz="4400" dirty="0">
                <a:hlinkClick r:id="rId3"/>
              </a:rPr>
              <a:t>https://www.ratsastus.fi/kilpailu-ja-valmennus/kilpailijalle/kilpailuluvat/</a:t>
            </a:r>
            <a:endParaRPr lang="fi-FI" sz="4400" dirty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51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CEE3654-0638-441E-A092-45BF7304B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564904"/>
            <a:ext cx="4114800" cy="3561259"/>
          </a:xfrm>
        </p:spPr>
        <p:txBody>
          <a:bodyPr/>
          <a:lstStyle/>
          <a:p>
            <a:r>
              <a:rPr lang="fi-FI" sz="1800" dirty="0" err="1"/>
              <a:t>Frågor</a:t>
            </a:r>
            <a:r>
              <a:rPr lang="fi-FI" sz="1800" dirty="0"/>
              <a:t> </a:t>
            </a:r>
            <a:r>
              <a:rPr lang="fi-FI" sz="1800" dirty="0" err="1"/>
              <a:t>gällande</a:t>
            </a:r>
            <a:r>
              <a:rPr lang="fi-FI" sz="1800" dirty="0"/>
              <a:t> </a:t>
            </a:r>
            <a:r>
              <a:rPr lang="fi-FI" sz="1800" dirty="0" err="1"/>
              <a:t>föreningens</a:t>
            </a:r>
            <a:r>
              <a:rPr lang="fi-FI" sz="1800" dirty="0"/>
              <a:t> </a:t>
            </a:r>
            <a:r>
              <a:rPr lang="fi-FI" sz="1800" dirty="0" err="1"/>
              <a:t>medlemsskap</a:t>
            </a:r>
            <a:r>
              <a:rPr lang="fi-FI" sz="1800" dirty="0"/>
              <a:t>-&gt; </a:t>
            </a:r>
            <a:r>
              <a:rPr lang="fi-FI" sz="1800" dirty="0">
                <a:hlinkClick r:id="rId3"/>
              </a:rPr>
              <a:t>https://www.ratsastus.fi/jasenelle/usein-kysytyt-kysymykset-jasenyys/</a:t>
            </a:r>
            <a:r>
              <a:rPr lang="fi-FI" sz="1800" dirty="0"/>
              <a:t> </a:t>
            </a:r>
            <a:r>
              <a:rPr lang="fi-FI" sz="1800" dirty="0" err="1"/>
              <a:t>eller</a:t>
            </a:r>
            <a:r>
              <a:rPr lang="fi-FI" sz="1800" dirty="0"/>
              <a:t> </a:t>
            </a:r>
            <a:r>
              <a:rPr lang="fi-FI" sz="1800" dirty="0" err="1"/>
              <a:t>fråga</a:t>
            </a:r>
            <a:r>
              <a:rPr lang="fi-FI" sz="1800" dirty="0"/>
              <a:t> </a:t>
            </a:r>
            <a:r>
              <a:rPr lang="fi-FI" sz="1800" dirty="0" err="1"/>
              <a:t>föreningens</a:t>
            </a:r>
            <a:r>
              <a:rPr lang="fi-FI" sz="1800" dirty="0"/>
              <a:t> </a:t>
            </a:r>
            <a:r>
              <a:rPr lang="fi-FI" sz="1800" dirty="0" err="1"/>
              <a:t>medlemssekreterare</a:t>
            </a:r>
            <a:br>
              <a:rPr lang="fi-FI" sz="1800" dirty="0"/>
            </a:br>
            <a:endParaRPr lang="fi-FI" sz="1800" dirty="0"/>
          </a:p>
          <a:p>
            <a:r>
              <a:rPr lang="fi-FI" sz="1800" dirty="0" err="1"/>
              <a:t>Frågor</a:t>
            </a:r>
            <a:r>
              <a:rPr lang="fi-FI" sz="1800" dirty="0"/>
              <a:t> </a:t>
            </a:r>
            <a:r>
              <a:rPr lang="fi-FI" sz="1800" dirty="0" err="1"/>
              <a:t>gällande</a:t>
            </a:r>
            <a:r>
              <a:rPr lang="fi-FI" sz="1800" dirty="0"/>
              <a:t> </a:t>
            </a:r>
            <a:r>
              <a:rPr lang="fi-FI" sz="1800" dirty="0" err="1"/>
              <a:t>tävlingslicenser</a:t>
            </a:r>
            <a:r>
              <a:rPr lang="fi-FI" sz="1800" dirty="0"/>
              <a:t> -&gt; </a:t>
            </a:r>
            <a:r>
              <a:rPr lang="fi-FI" sz="1800" dirty="0">
                <a:hlinkClick r:id="rId4"/>
              </a:rPr>
              <a:t>https://www.ratsastus.fi/kilpailu-ja-valmennus/kilpailijalle/kilpailuluvat/hae-kilpailulupaa/</a:t>
            </a:r>
            <a:r>
              <a:rPr lang="fi-FI" sz="1800" dirty="0"/>
              <a:t> </a:t>
            </a:r>
            <a:r>
              <a:rPr lang="fi-FI" sz="1800" dirty="0" err="1"/>
              <a:t>eller</a:t>
            </a:r>
            <a:r>
              <a:rPr lang="fi-FI" sz="1800" dirty="0"/>
              <a:t> </a:t>
            </a:r>
            <a:r>
              <a:rPr lang="fi-FI" sz="1800" dirty="0" err="1"/>
              <a:t>fråga</a:t>
            </a:r>
            <a:r>
              <a:rPr lang="fi-FI" sz="1800" dirty="0"/>
              <a:t> </a:t>
            </a:r>
            <a:r>
              <a:rPr lang="fi-FI" sz="1800" dirty="0" err="1"/>
              <a:t>föreningens</a:t>
            </a:r>
            <a:r>
              <a:rPr lang="fi-FI" sz="1800" dirty="0"/>
              <a:t> </a:t>
            </a:r>
            <a:r>
              <a:rPr lang="fi-FI" sz="1800" dirty="0" err="1"/>
              <a:t>medlemssekreterare</a:t>
            </a:r>
            <a:endParaRPr lang="fi-FI" sz="1800" dirty="0"/>
          </a:p>
          <a:p>
            <a:endParaRPr lang="fi-FI" sz="2000" dirty="0"/>
          </a:p>
        </p:txBody>
      </p:sp>
      <p:grpSp>
        <p:nvGrpSpPr>
          <p:cNvPr id="3" name="Ryhmä 2"/>
          <p:cNvGrpSpPr/>
          <p:nvPr/>
        </p:nvGrpSpPr>
        <p:grpSpPr>
          <a:xfrm>
            <a:off x="827584" y="1608138"/>
            <a:ext cx="3300413" cy="4868862"/>
            <a:chOff x="2561753" y="1656767"/>
            <a:chExt cx="3300413" cy="4868862"/>
          </a:xfrm>
        </p:grpSpPr>
        <p:pic>
          <p:nvPicPr>
            <p:cNvPr id="21508" name="Picture 5" descr="Luva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753" y="1656767"/>
              <a:ext cx="3300413" cy="4868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Suorakulmio 1"/>
            <p:cNvSpPr/>
            <p:nvPr/>
          </p:nvSpPr>
          <p:spPr>
            <a:xfrm rot="20945720">
              <a:off x="3522102" y="2524378"/>
              <a:ext cx="357219" cy="255586"/>
            </a:xfrm>
            <a:prstGeom prst="rect">
              <a:avLst/>
            </a:prstGeom>
            <a:solidFill>
              <a:srgbClr val="F9F9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02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8638"/>
            <a:ext cx="8507288" cy="452596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2100" b="1" dirty="0" err="1">
                <a:latin typeface="+mj-lt"/>
              </a:rPr>
              <a:t>Hästens</a:t>
            </a:r>
            <a:r>
              <a:rPr lang="fi-FI" sz="2100" b="1" dirty="0">
                <a:latin typeface="+mj-lt"/>
              </a:rPr>
              <a:t> </a:t>
            </a:r>
            <a:r>
              <a:rPr lang="fi-FI" sz="2100" b="1" dirty="0" err="1">
                <a:latin typeface="+mj-lt"/>
              </a:rPr>
              <a:t>dokument</a:t>
            </a:r>
            <a:r>
              <a:rPr lang="fi-FI" sz="2100" b="1" dirty="0">
                <a:latin typeface="+mj-lt"/>
              </a:rPr>
              <a:t> </a:t>
            </a:r>
            <a:r>
              <a:rPr lang="fi-FI" sz="2100" b="1" dirty="0" err="1">
                <a:latin typeface="+mj-lt"/>
              </a:rPr>
              <a:t>på</a:t>
            </a:r>
            <a:r>
              <a:rPr lang="fi-FI" sz="2100" b="1" dirty="0">
                <a:latin typeface="+mj-lt"/>
              </a:rPr>
              <a:t> </a:t>
            </a:r>
            <a:r>
              <a:rPr lang="fi-FI" sz="2100" b="1" dirty="0" err="1">
                <a:latin typeface="+mj-lt"/>
              </a:rPr>
              <a:t>tävlingar</a:t>
            </a:r>
            <a:endParaRPr lang="fi-FI" sz="2100" b="1" dirty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100" dirty="0"/>
              <a:t>En </a:t>
            </a:r>
            <a:r>
              <a:rPr lang="fi-FI" sz="2100" dirty="0" err="1"/>
              <a:t>häst</a:t>
            </a:r>
            <a:r>
              <a:rPr lang="fi-FI" sz="2100" dirty="0"/>
              <a:t> </a:t>
            </a:r>
            <a:r>
              <a:rPr lang="fi-FI" sz="2100" dirty="0" err="1"/>
              <a:t>som</a:t>
            </a:r>
            <a:r>
              <a:rPr lang="fi-FI" sz="2100" dirty="0"/>
              <a:t> </a:t>
            </a:r>
            <a:r>
              <a:rPr lang="fi-FI" sz="2100" dirty="0" err="1"/>
              <a:t>deltar</a:t>
            </a:r>
            <a:r>
              <a:rPr lang="fi-FI" sz="2100" dirty="0"/>
              <a:t> i </a:t>
            </a:r>
            <a:r>
              <a:rPr lang="fi-FI" sz="2100" dirty="0" err="1"/>
              <a:t>tävlingar</a:t>
            </a:r>
            <a:r>
              <a:rPr lang="fi-FI" sz="2100" dirty="0"/>
              <a:t> </a:t>
            </a:r>
            <a:r>
              <a:rPr lang="fi-FI" sz="2100" dirty="0" err="1"/>
              <a:t>bör</a:t>
            </a:r>
            <a:r>
              <a:rPr lang="fi-FI" sz="2100" dirty="0"/>
              <a:t> vara </a:t>
            </a:r>
            <a:r>
              <a:rPr lang="fi-FI" sz="2100" dirty="0" err="1"/>
              <a:t>införd</a:t>
            </a:r>
            <a:r>
              <a:rPr lang="fi-FI" sz="2100" dirty="0"/>
              <a:t> i Suomen Hippos </a:t>
            </a:r>
            <a:r>
              <a:rPr lang="fi-FI" sz="2100" dirty="0" err="1"/>
              <a:t>hästregister</a:t>
            </a:r>
            <a:r>
              <a:rPr lang="fi-FI" sz="2100" dirty="0"/>
              <a:t> (</a:t>
            </a:r>
            <a:r>
              <a:rPr lang="fi-FI" sz="2100" dirty="0" err="1"/>
              <a:t>eller</a:t>
            </a:r>
            <a:r>
              <a:rPr lang="fi-FI" sz="2100" dirty="0"/>
              <a:t> i ett annat </a:t>
            </a:r>
            <a:r>
              <a:rPr lang="fi-FI" sz="2100" dirty="0" err="1"/>
              <a:t>Finskt</a:t>
            </a:r>
            <a:r>
              <a:rPr lang="fi-FI" sz="2100" dirty="0"/>
              <a:t> </a:t>
            </a:r>
            <a:r>
              <a:rPr lang="fi-FI" sz="2100" dirty="0" err="1"/>
              <a:t>officiellt</a:t>
            </a:r>
            <a:r>
              <a:rPr lang="fi-FI" sz="2100" dirty="0"/>
              <a:t> </a:t>
            </a:r>
            <a:r>
              <a:rPr lang="fi-FI" sz="2100" dirty="0" err="1"/>
              <a:t>godkänt</a:t>
            </a:r>
            <a:r>
              <a:rPr lang="fi-FI" sz="2100" dirty="0"/>
              <a:t> </a:t>
            </a:r>
            <a:r>
              <a:rPr lang="fi-FI" sz="2100" dirty="0" err="1"/>
              <a:t>hästregister</a:t>
            </a:r>
            <a:r>
              <a:rPr lang="fi-FI" sz="2100" dirty="0"/>
              <a:t>).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100" dirty="0" err="1">
                <a:latin typeface="+mj-lt"/>
              </a:rPr>
              <a:t>T.ex</a:t>
            </a:r>
            <a:r>
              <a:rPr lang="fi-FI" sz="2100" dirty="0">
                <a:latin typeface="+mj-lt"/>
              </a:rPr>
              <a:t>. </a:t>
            </a:r>
            <a:r>
              <a:rPr lang="fi-FI" sz="2100" dirty="0" err="1">
                <a:latin typeface="+mj-lt"/>
              </a:rPr>
              <a:t>registrerade</a:t>
            </a:r>
            <a:r>
              <a:rPr lang="fi-FI" sz="2100" dirty="0">
                <a:latin typeface="+mj-lt"/>
              </a:rPr>
              <a:t> </a:t>
            </a:r>
            <a:r>
              <a:rPr lang="fi-FI" sz="2100" dirty="0" err="1">
                <a:latin typeface="+mj-lt"/>
              </a:rPr>
              <a:t>hästar</a:t>
            </a:r>
            <a:r>
              <a:rPr lang="fi-FI" sz="2100" dirty="0">
                <a:latin typeface="+mj-lt"/>
              </a:rPr>
              <a:t> i Hippos, </a:t>
            </a:r>
            <a:r>
              <a:rPr lang="fi-FI" sz="2100" dirty="0" err="1">
                <a:latin typeface="+mj-lt"/>
              </a:rPr>
              <a:t>hittas</a:t>
            </a:r>
            <a:r>
              <a:rPr lang="fi-FI" sz="2100" dirty="0">
                <a:latin typeface="+mj-lt"/>
              </a:rPr>
              <a:t> i Hippos HEPPA-</a:t>
            </a:r>
            <a:r>
              <a:rPr lang="fi-FI" sz="2100" dirty="0" err="1">
                <a:latin typeface="+mj-lt"/>
              </a:rPr>
              <a:t>databas</a:t>
            </a:r>
            <a:r>
              <a:rPr lang="fi-FI" sz="2100" dirty="0">
                <a:latin typeface="+mj-lt"/>
              </a:rPr>
              <a:t>, </a:t>
            </a:r>
            <a:r>
              <a:rPr lang="fi-FI" sz="2100" dirty="0" err="1">
                <a:latin typeface="+mj-lt"/>
              </a:rPr>
              <a:t>därifrån</a:t>
            </a:r>
            <a:r>
              <a:rPr lang="fi-FI" sz="2100" dirty="0">
                <a:latin typeface="+mj-lt"/>
              </a:rPr>
              <a:t> de </a:t>
            </a:r>
            <a:r>
              <a:rPr lang="fi-FI" sz="2100" dirty="0" err="1">
                <a:latin typeface="+mj-lt"/>
              </a:rPr>
              <a:t>flyttas</a:t>
            </a:r>
            <a:r>
              <a:rPr lang="fi-FI" sz="2100" dirty="0">
                <a:latin typeface="+mj-lt"/>
              </a:rPr>
              <a:t> </a:t>
            </a:r>
            <a:r>
              <a:rPr lang="fi-FI" sz="2100" dirty="0" err="1">
                <a:latin typeface="+mj-lt"/>
              </a:rPr>
              <a:t>till</a:t>
            </a:r>
            <a:r>
              <a:rPr lang="fi-FI" sz="2100" dirty="0">
                <a:latin typeface="+mj-lt"/>
              </a:rPr>
              <a:t> </a:t>
            </a:r>
            <a:r>
              <a:rPr lang="fi-FI" sz="2100" dirty="0" err="1">
                <a:latin typeface="+mj-lt"/>
              </a:rPr>
              <a:t>Kipa</a:t>
            </a:r>
            <a:r>
              <a:rPr lang="fi-FI" sz="2100" dirty="0">
                <a:latin typeface="+mj-lt"/>
              </a:rPr>
              <a:t>.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100" dirty="0" err="1">
                <a:latin typeface="+mj-lt"/>
              </a:rPr>
              <a:t>Hästens</a:t>
            </a:r>
            <a:r>
              <a:rPr lang="fi-FI" sz="2100" dirty="0">
                <a:latin typeface="+mj-lt"/>
              </a:rPr>
              <a:t> </a:t>
            </a:r>
            <a:r>
              <a:rPr lang="fi-FI" sz="2100" dirty="0" err="1">
                <a:latin typeface="+mj-lt"/>
              </a:rPr>
              <a:t>årsavgift</a:t>
            </a:r>
            <a:r>
              <a:rPr lang="fi-FI" sz="2100" dirty="0">
                <a:latin typeface="+mj-lt"/>
              </a:rPr>
              <a:t> i </a:t>
            </a:r>
            <a:r>
              <a:rPr lang="fi-FI" sz="2100" dirty="0" err="1">
                <a:latin typeface="+mj-lt"/>
              </a:rPr>
              <a:t>regionala</a:t>
            </a:r>
            <a:r>
              <a:rPr lang="fi-FI" sz="2100" dirty="0">
                <a:latin typeface="+mj-lt"/>
              </a:rPr>
              <a:t>- </a:t>
            </a:r>
            <a:r>
              <a:rPr lang="fi-FI" sz="2100" dirty="0" err="1">
                <a:latin typeface="+mj-lt"/>
              </a:rPr>
              <a:t>och</a:t>
            </a:r>
            <a:r>
              <a:rPr lang="fi-FI" sz="2100" dirty="0">
                <a:latin typeface="+mj-lt"/>
              </a:rPr>
              <a:t> </a:t>
            </a:r>
            <a:r>
              <a:rPr lang="fi-FI" sz="2100" dirty="0" err="1">
                <a:latin typeface="+mj-lt"/>
              </a:rPr>
              <a:t>nationella</a:t>
            </a:r>
            <a:r>
              <a:rPr lang="fi-FI" sz="2100" dirty="0">
                <a:latin typeface="+mj-lt"/>
              </a:rPr>
              <a:t> </a:t>
            </a:r>
            <a:r>
              <a:rPr lang="fi-FI" sz="2100" dirty="0" err="1">
                <a:latin typeface="+mj-lt"/>
              </a:rPr>
              <a:t>tävlingar</a:t>
            </a:r>
            <a:r>
              <a:rPr lang="fi-FI" sz="2100" dirty="0">
                <a:latin typeface="+mj-lt"/>
              </a:rPr>
              <a:t>(40€/</a:t>
            </a:r>
            <a:r>
              <a:rPr lang="fi-FI" sz="2100" dirty="0" err="1">
                <a:latin typeface="+mj-lt"/>
              </a:rPr>
              <a:t>kalenderår</a:t>
            </a:r>
            <a:r>
              <a:rPr lang="fi-FI" sz="2100" dirty="0">
                <a:latin typeface="+mj-lt"/>
              </a:rPr>
              <a:t>)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100" dirty="0" err="1">
                <a:latin typeface="+mj-lt"/>
              </a:rPr>
              <a:t>Betalas</a:t>
            </a:r>
            <a:r>
              <a:rPr lang="fi-FI" sz="2100" dirty="0">
                <a:latin typeface="+mj-lt"/>
              </a:rPr>
              <a:t> via </a:t>
            </a:r>
            <a:r>
              <a:rPr lang="fi-FI" sz="2100" dirty="0" err="1">
                <a:latin typeface="+mj-lt"/>
              </a:rPr>
              <a:t>Kipa</a:t>
            </a:r>
            <a:endParaRPr lang="fi-FI" sz="2100" dirty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100" dirty="0" err="1">
                <a:latin typeface="+mj-lt"/>
              </a:rPr>
              <a:t>Influenssavaccinationer</a:t>
            </a:r>
            <a:r>
              <a:rPr lang="fi-FI" sz="2100" dirty="0">
                <a:latin typeface="+mj-lt"/>
              </a:rPr>
              <a:t> </a:t>
            </a:r>
            <a:r>
              <a:rPr lang="fi-FI" sz="2100" dirty="0" err="1">
                <a:latin typeface="+mj-lt"/>
              </a:rPr>
              <a:t>enligt</a:t>
            </a:r>
            <a:r>
              <a:rPr lang="fi-FI" sz="2100" dirty="0">
                <a:latin typeface="+mj-lt"/>
              </a:rPr>
              <a:t> </a:t>
            </a:r>
            <a:r>
              <a:rPr lang="fi-FI" sz="2100" dirty="0" err="1">
                <a:latin typeface="+mj-lt"/>
              </a:rPr>
              <a:t>tävlingsreglerna</a:t>
            </a:r>
            <a:r>
              <a:rPr lang="fi-FI" sz="2100" dirty="0">
                <a:latin typeface="+mj-lt"/>
              </a:rPr>
              <a:t> för </a:t>
            </a:r>
            <a:r>
              <a:rPr lang="fi-FI" sz="2100" dirty="0" err="1">
                <a:latin typeface="+mj-lt"/>
              </a:rPr>
              <a:t>klubb</a:t>
            </a:r>
            <a:r>
              <a:rPr lang="fi-FI" sz="2100" dirty="0">
                <a:latin typeface="+mj-lt"/>
              </a:rPr>
              <a:t>-, </a:t>
            </a:r>
            <a:r>
              <a:rPr lang="fi-FI" sz="2100" dirty="0" err="1">
                <a:latin typeface="+mj-lt"/>
              </a:rPr>
              <a:t>regionala</a:t>
            </a:r>
            <a:r>
              <a:rPr lang="fi-FI" sz="2100" dirty="0">
                <a:latin typeface="+mj-lt"/>
              </a:rPr>
              <a:t>- </a:t>
            </a:r>
            <a:r>
              <a:rPr lang="fi-FI" sz="2100" dirty="0" err="1">
                <a:latin typeface="+mj-lt"/>
              </a:rPr>
              <a:t>och</a:t>
            </a:r>
            <a:r>
              <a:rPr lang="fi-FI" sz="2100" dirty="0">
                <a:latin typeface="+mj-lt"/>
              </a:rPr>
              <a:t> </a:t>
            </a:r>
            <a:r>
              <a:rPr lang="fi-FI" sz="2100" dirty="0" err="1">
                <a:latin typeface="+mj-lt"/>
              </a:rPr>
              <a:t>nationella</a:t>
            </a:r>
            <a:r>
              <a:rPr lang="fi-FI" sz="2100" dirty="0">
                <a:latin typeface="+mj-lt"/>
              </a:rPr>
              <a:t> </a:t>
            </a:r>
            <a:r>
              <a:rPr lang="fi-FI" sz="2100" dirty="0" err="1">
                <a:latin typeface="+mj-lt"/>
              </a:rPr>
              <a:t>tävlingar</a:t>
            </a:r>
            <a:r>
              <a:rPr lang="fi-FI" sz="2100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100" dirty="0" err="1">
                <a:latin typeface="+mj-lt"/>
              </a:rPr>
              <a:t>Mätningsintyg</a:t>
            </a:r>
            <a:r>
              <a:rPr lang="fi-FI" sz="2100" dirty="0">
                <a:latin typeface="+mj-lt"/>
              </a:rPr>
              <a:t> för </a:t>
            </a:r>
            <a:r>
              <a:rPr lang="fi-FI" sz="2100" dirty="0" err="1">
                <a:latin typeface="+mj-lt"/>
              </a:rPr>
              <a:t>ponnyer</a:t>
            </a:r>
            <a:r>
              <a:rPr lang="fi-FI" sz="2100" dirty="0">
                <a:latin typeface="+mj-lt"/>
              </a:rPr>
              <a:t> i </a:t>
            </a:r>
            <a:r>
              <a:rPr lang="fi-FI" sz="2100" dirty="0" err="1">
                <a:latin typeface="+mj-lt"/>
              </a:rPr>
              <a:t>regionala</a:t>
            </a:r>
            <a:r>
              <a:rPr lang="fi-FI" sz="2100" dirty="0">
                <a:latin typeface="+mj-lt"/>
              </a:rPr>
              <a:t>- </a:t>
            </a:r>
            <a:r>
              <a:rPr lang="fi-FI" sz="2100" dirty="0" err="1">
                <a:latin typeface="+mj-lt"/>
              </a:rPr>
              <a:t>och</a:t>
            </a:r>
            <a:r>
              <a:rPr lang="fi-FI" sz="2100" dirty="0">
                <a:latin typeface="+mj-lt"/>
              </a:rPr>
              <a:t> </a:t>
            </a:r>
            <a:r>
              <a:rPr lang="fi-FI" sz="2100" dirty="0" err="1">
                <a:latin typeface="+mj-lt"/>
              </a:rPr>
              <a:t>nationella</a:t>
            </a:r>
            <a:r>
              <a:rPr lang="fi-FI" sz="2100" dirty="0">
                <a:latin typeface="+mj-lt"/>
              </a:rPr>
              <a:t> </a:t>
            </a:r>
            <a:r>
              <a:rPr lang="fi-FI" sz="2100" dirty="0" err="1">
                <a:latin typeface="+mj-lt"/>
              </a:rPr>
              <a:t>tävlingars</a:t>
            </a:r>
            <a:r>
              <a:rPr lang="fi-FI" sz="2100" dirty="0">
                <a:latin typeface="+mj-lt"/>
              </a:rPr>
              <a:t> </a:t>
            </a:r>
            <a:r>
              <a:rPr lang="fi-FI" sz="2100" dirty="0" err="1">
                <a:latin typeface="+mj-lt"/>
              </a:rPr>
              <a:t>ponnyklasser</a:t>
            </a:r>
            <a:r>
              <a:rPr lang="fi-FI" sz="2100" dirty="0">
                <a:latin typeface="+mj-lt"/>
              </a:rPr>
              <a:t>. </a:t>
            </a:r>
            <a:br>
              <a:rPr lang="fi-FI" sz="2100" dirty="0">
                <a:latin typeface="+mj-lt"/>
              </a:rPr>
            </a:br>
            <a:endParaRPr lang="fi-FI" sz="2100" dirty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i-FI" sz="2100" dirty="0">
                <a:latin typeface="+mj-lt"/>
              </a:rPr>
              <a:t>Info </a:t>
            </a:r>
            <a:r>
              <a:rPr lang="fi-FI" sz="2100" dirty="0" err="1">
                <a:latin typeface="+mj-lt"/>
              </a:rPr>
              <a:t>om</a:t>
            </a:r>
            <a:r>
              <a:rPr lang="fi-FI" sz="2100" dirty="0">
                <a:latin typeface="+mj-lt"/>
              </a:rPr>
              <a:t> </a:t>
            </a:r>
            <a:r>
              <a:rPr lang="fi-FI" sz="2100" dirty="0" err="1">
                <a:latin typeface="+mj-lt"/>
              </a:rPr>
              <a:t>vaccinationer</a:t>
            </a:r>
            <a:r>
              <a:rPr lang="fi-FI" sz="2100" dirty="0">
                <a:latin typeface="+mj-lt"/>
              </a:rPr>
              <a:t> </a:t>
            </a:r>
            <a:r>
              <a:rPr lang="fi-FI" sz="2100" dirty="0" err="1">
                <a:latin typeface="+mj-lt"/>
              </a:rPr>
              <a:t>och</a:t>
            </a:r>
            <a:r>
              <a:rPr lang="fi-FI" sz="2100" dirty="0">
                <a:latin typeface="+mj-lt"/>
              </a:rPr>
              <a:t> </a:t>
            </a:r>
            <a:r>
              <a:rPr lang="fi-FI" sz="2100" dirty="0" err="1">
                <a:latin typeface="+mj-lt"/>
              </a:rPr>
              <a:t>ponnymätning</a:t>
            </a:r>
            <a:r>
              <a:rPr lang="fi-FI" sz="2100" dirty="0">
                <a:latin typeface="+mj-lt"/>
              </a:rPr>
              <a:t> TR I </a:t>
            </a:r>
            <a:r>
              <a:rPr lang="fi-FI" sz="2100" dirty="0" err="1">
                <a:latin typeface="+mj-lt"/>
              </a:rPr>
              <a:t>bilaga</a:t>
            </a:r>
            <a:r>
              <a:rPr lang="fi-FI" sz="2100" dirty="0">
                <a:latin typeface="+mj-lt"/>
              </a:rPr>
              <a:t> 1 </a:t>
            </a:r>
            <a:r>
              <a:rPr lang="fi-FI" sz="2100" dirty="0" err="1">
                <a:latin typeface="+mj-lt"/>
              </a:rPr>
              <a:t>och</a:t>
            </a:r>
            <a:r>
              <a:rPr lang="fi-FI" sz="2100" dirty="0">
                <a:latin typeface="+mj-lt"/>
              </a:rPr>
              <a:t> 5.</a:t>
            </a:r>
            <a:endParaRPr lang="fi-FI" sz="1600" dirty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fi-FI" sz="2100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02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5788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b="1" dirty="0" err="1">
                <a:latin typeface="+mj-lt"/>
              </a:rPr>
              <a:t>Idrottaren</a:t>
            </a:r>
            <a:r>
              <a:rPr lang="fi-FI" b="1" dirty="0">
                <a:latin typeface="+mj-lt"/>
              </a:rPr>
              <a:t> </a:t>
            </a:r>
            <a:r>
              <a:rPr lang="fi-FI" b="1" dirty="0" err="1">
                <a:latin typeface="+mj-lt"/>
              </a:rPr>
              <a:t>och</a:t>
            </a:r>
            <a:r>
              <a:rPr lang="fi-FI" b="1" dirty="0">
                <a:latin typeface="+mj-lt"/>
              </a:rPr>
              <a:t> </a:t>
            </a:r>
            <a:r>
              <a:rPr lang="fi-FI" b="1" dirty="0" err="1">
                <a:latin typeface="+mj-lt"/>
              </a:rPr>
              <a:t>klasser</a:t>
            </a:r>
            <a:endParaRPr lang="fi-FI" b="1" dirty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Tävlingsklasser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går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att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begränsa</a:t>
            </a:r>
            <a:r>
              <a:rPr lang="fi-FI" dirty="0">
                <a:latin typeface="+mj-lt"/>
              </a:rPr>
              <a:t> i </a:t>
            </a:r>
            <a:r>
              <a:rPr lang="fi-FI" dirty="0" err="1">
                <a:latin typeface="+mj-lt"/>
              </a:rPr>
              <a:t>tävlingspropositionen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på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olika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sätt</a:t>
            </a:r>
            <a:r>
              <a:rPr lang="fi-FI" dirty="0">
                <a:latin typeface="+mj-lt"/>
              </a:rPr>
              <a:t>: 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Idrottarens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ålder</a:t>
            </a:r>
            <a:r>
              <a:rPr lang="fi-FI" dirty="0">
                <a:latin typeface="+mj-lt"/>
              </a:rPr>
              <a:t> (</a:t>
            </a:r>
            <a:r>
              <a:rPr lang="fi-FI" dirty="0" err="1">
                <a:latin typeface="+mj-lt"/>
              </a:rPr>
              <a:t>ponnyryttare</a:t>
            </a:r>
            <a:r>
              <a:rPr lang="fi-FI" dirty="0">
                <a:latin typeface="+mj-lt"/>
              </a:rPr>
              <a:t>, </a:t>
            </a:r>
            <a:r>
              <a:rPr lang="fi-FI" dirty="0" err="1">
                <a:latin typeface="+mj-lt"/>
              </a:rPr>
              <a:t>barnryttare</a:t>
            </a:r>
            <a:r>
              <a:rPr lang="fi-FI" dirty="0">
                <a:latin typeface="+mj-lt"/>
              </a:rPr>
              <a:t>, </a:t>
            </a:r>
            <a:r>
              <a:rPr lang="fi-FI" dirty="0" err="1">
                <a:latin typeface="+mj-lt"/>
              </a:rPr>
              <a:t>juniorer</a:t>
            </a:r>
            <a:r>
              <a:rPr lang="fi-FI" dirty="0">
                <a:latin typeface="+mj-lt"/>
              </a:rPr>
              <a:t>, </a:t>
            </a:r>
            <a:r>
              <a:rPr lang="fi-FI" dirty="0" err="1">
                <a:latin typeface="+mj-lt"/>
              </a:rPr>
              <a:t>unga</a:t>
            </a:r>
            <a:r>
              <a:rPr lang="fi-FI" dirty="0">
                <a:latin typeface="+mj-lt"/>
              </a:rPr>
              <a:t>, </a:t>
            </a:r>
            <a:r>
              <a:rPr lang="fi-FI" dirty="0" err="1">
                <a:latin typeface="+mj-lt"/>
              </a:rPr>
              <a:t>seniorer</a:t>
            </a:r>
            <a:r>
              <a:rPr lang="fi-FI" dirty="0">
                <a:latin typeface="+mj-lt"/>
              </a:rPr>
              <a:t>).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Idrottarens</a:t>
            </a:r>
            <a:r>
              <a:rPr lang="fi-FI" dirty="0">
                <a:latin typeface="+mj-lt"/>
              </a:rPr>
              <a:t>/</a:t>
            </a:r>
            <a:r>
              <a:rPr lang="fi-FI" dirty="0" err="1">
                <a:latin typeface="+mj-lt"/>
              </a:rPr>
              <a:t>ekipagets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tävlingserfarenhet</a:t>
            </a:r>
            <a:r>
              <a:rPr lang="fi-FI" dirty="0">
                <a:latin typeface="+mj-lt"/>
              </a:rPr>
              <a:t>.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Unga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hästar</a:t>
            </a:r>
            <a:endParaRPr lang="fi-FI" dirty="0">
              <a:latin typeface="+mj-lt"/>
            </a:endParaRP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Finska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hästar</a:t>
            </a:r>
            <a:endParaRPr lang="fi-FI" dirty="0">
              <a:latin typeface="+mj-lt"/>
            </a:endParaRP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Olika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serier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och</a:t>
            </a:r>
            <a:r>
              <a:rPr lang="fi-FI" dirty="0">
                <a:latin typeface="+mj-lt"/>
              </a:rPr>
              <a:t> cup-</a:t>
            </a:r>
            <a:r>
              <a:rPr lang="fi-FI" dirty="0" err="1">
                <a:latin typeface="+mj-lt"/>
              </a:rPr>
              <a:t>tävlingar</a:t>
            </a:r>
            <a:r>
              <a:rPr lang="fi-FI" dirty="0">
                <a:latin typeface="+mj-lt"/>
              </a:rPr>
              <a:t>.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Kval</a:t>
            </a:r>
            <a:r>
              <a:rPr lang="fi-FI" dirty="0">
                <a:latin typeface="+mj-lt"/>
              </a:rPr>
              <a:t>, </a:t>
            </a:r>
            <a:r>
              <a:rPr lang="fi-FI" dirty="0" err="1">
                <a:latin typeface="+mj-lt"/>
              </a:rPr>
              <a:t>rankingpoäng</a:t>
            </a:r>
            <a:r>
              <a:rPr lang="fi-FI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fi-FI" dirty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fi-FI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688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 b="1" dirty="0" err="1"/>
              <a:t>Reglementsutbildning</a:t>
            </a:r>
            <a:br>
              <a:rPr lang="fi-FI" altLang="fi-FI" sz="3600" b="1" dirty="0"/>
            </a:br>
            <a:r>
              <a:rPr lang="fi-FI" altLang="fi-FI" sz="2900" b="1" dirty="0" err="1"/>
              <a:t>Allmän</a:t>
            </a:r>
            <a:r>
              <a:rPr lang="fi-FI" altLang="fi-FI" sz="2900" b="1" dirty="0"/>
              <a:t> del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5364088" y="1988840"/>
            <a:ext cx="3563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 err="1">
                <a:latin typeface="+mj-lt"/>
              </a:rPr>
              <a:t>Dessutom</a:t>
            </a:r>
            <a:r>
              <a:rPr lang="fi-FI" sz="2800" dirty="0">
                <a:latin typeface="+mj-lt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 dirty="0" err="1">
                <a:latin typeface="+mj-lt"/>
              </a:rPr>
              <a:t>Barnryttare</a:t>
            </a:r>
            <a:r>
              <a:rPr lang="fi-FI" sz="2800" dirty="0">
                <a:latin typeface="+mj-lt"/>
              </a:rPr>
              <a:t>:  </a:t>
            </a:r>
            <a:r>
              <a:rPr lang="fi-FI" sz="2800" dirty="0" err="1">
                <a:latin typeface="+mj-lt"/>
              </a:rPr>
              <a:t>tills</a:t>
            </a:r>
            <a:r>
              <a:rPr lang="fi-FI" sz="2800" dirty="0">
                <a:latin typeface="+mj-lt"/>
              </a:rPr>
              <a:t> de </a:t>
            </a:r>
            <a:r>
              <a:rPr lang="fi-FI" sz="2800" dirty="0" err="1">
                <a:latin typeface="+mj-lt"/>
              </a:rPr>
              <a:t>är</a:t>
            </a:r>
            <a:r>
              <a:rPr lang="fi-FI" sz="2800" dirty="0">
                <a:latin typeface="+mj-lt"/>
              </a:rPr>
              <a:t> 14 </a:t>
            </a:r>
            <a:r>
              <a:rPr lang="fi-FI" sz="2800" dirty="0" err="1">
                <a:latin typeface="+mj-lt"/>
              </a:rPr>
              <a:t>år</a:t>
            </a:r>
            <a:r>
              <a:rPr lang="fi-FI" sz="2800" dirty="0">
                <a:latin typeface="+mj-lt"/>
              </a:rPr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 dirty="0">
                <a:latin typeface="+mj-lt"/>
              </a:rPr>
              <a:t>U25: 16-25 </a:t>
            </a:r>
            <a:r>
              <a:rPr lang="fi-FI" sz="2800" dirty="0" err="1">
                <a:latin typeface="+mj-lt"/>
              </a:rPr>
              <a:t>år</a:t>
            </a:r>
            <a:r>
              <a:rPr lang="fi-FI" sz="2800" dirty="0"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 err="1">
                <a:latin typeface="+mj-lt"/>
              </a:rPr>
              <a:t>Diciplin</a:t>
            </a:r>
            <a:r>
              <a:rPr lang="fi-FI" sz="2800" dirty="0">
                <a:latin typeface="+mj-lt"/>
              </a:rPr>
              <a:t>- </a:t>
            </a:r>
            <a:r>
              <a:rPr lang="fi-FI" sz="2800" dirty="0" err="1">
                <a:latin typeface="+mj-lt"/>
              </a:rPr>
              <a:t>och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tävlingsnivåspecifika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skillnader</a:t>
            </a:r>
            <a:r>
              <a:rPr lang="fi-FI" sz="2800" dirty="0">
                <a:latin typeface="+mj-lt"/>
              </a:rPr>
              <a:t> i </a:t>
            </a:r>
            <a:r>
              <a:rPr lang="fi-FI" sz="2800" dirty="0" err="1">
                <a:latin typeface="+mj-lt"/>
              </a:rPr>
              <a:t>åldersgränser</a:t>
            </a:r>
            <a:r>
              <a:rPr lang="fi-FI" sz="2800" dirty="0">
                <a:latin typeface="+mj-lt"/>
              </a:rPr>
              <a:t>.</a:t>
            </a: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78E5984-D1E3-4F9F-BE9E-A24E4FE59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5"/>
          <a:stretch/>
        </p:blipFill>
        <p:spPr>
          <a:xfrm>
            <a:off x="457200" y="1967001"/>
            <a:ext cx="4856468" cy="38144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071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900" b="1" dirty="0" err="1"/>
              <a:t>Reglementsutbildning</a:t>
            </a:r>
            <a:br>
              <a:rPr lang="fi-FI" sz="49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471304" y="1916748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2800" b="1" dirty="0" err="1">
                <a:latin typeface="+mj-lt"/>
              </a:rPr>
              <a:t>Ponny</a:t>
            </a:r>
            <a:endParaRPr lang="fi-FI" sz="28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 err="1">
                <a:latin typeface="+mj-lt"/>
              </a:rPr>
              <a:t>Mankhöjd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under</a:t>
            </a:r>
            <a:r>
              <a:rPr lang="fi-FI" sz="2800" dirty="0">
                <a:latin typeface="+mj-lt"/>
              </a:rPr>
              <a:t> 149 cm</a:t>
            </a:r>
          </a:p>
          <a:p>
            <a:pPr lvl="1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Liten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ponny</a:t>
            </a:r>
            <a:r>
              <a:rPr lang="fi-FI" sz="2400" dirty="0">
                <a:latin typeface="+mj-lt"/>
              </a:rPr>
              <a:t> (</a:t>
            </a:r>
            <a:r>
              <a:rPr lang="fi-FI" sz="2400" dirty="0" err="1">
                <a:latin typeface="+mj-lt"/>
              </a:rPr>
              <a:t>grupp</a:t>
            </a:r>
            <a:r>
              <a:rPr lang="fi-FI" sz="2400" dirty="0">
                <a:latin typeface="+mj-lt"/>
              </a:rPr>
              <a:t> II): </a:t>
            </a:r>
            <a:r>
              <a:rPr lang="fi-FI" sz="2400" dirty="0" err="1"/>
              <a:t>max</a:t>
            </a:r>
            <a:r>
              <a:rPr lang="fi-FI" sz="2400" dirty="0"/>
              <a:t> 140 cm </a:t>
            </a:r>
            <a:br>
              <a:rPr lang="fi-FI" sz="2400" dirty="0"/>
            </a:br>
            <a:r>
              <a:rPr lang="fi-FI" sz="2400" dirty="0"/>
              <a:t>(140,1-140,9 </a:t>
            </a:r>
            <a:r>
              <a:rPr lang="fi-FI" sz="2400" dirty="0" err="1"/>
              <a:t>avrundas</a:t>
            </a:r>
            <a:r>
              <a:rPr lang="fi-FI" sz="2400" dirty="0"/>
              <a:t> </a:t>
            </a:r>
            <a:r>
              <a:rPr lang="fi-FI" sz="2400" dirty="0" err="1"/>
              <a:t>neråt</a:t>
            </a:r>
            <a:r>
              <a:rPr lang="fi-FI" sz="2400" dirty="0"/>
              <a:t>)</a:t>
            </a:r>
          </a:p>
          <a:p>
            <a:pPr lvl="1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>
                <a:latin typeface="+mj-lt"/>
              </a:rPr>
              <a:t>Stor </a:t>
            </a:r>
            <a:r>
              <a:rPr lang="fi-FI" sz="2400" dirty="0" err="1">
                <a:latin typeface="+mj-lt"/>
              </a:rPr>
              <a:t>ponny</a:t>
            </a:r>
            <a:r>
              <a:rPr lang="fi-FI" sz="2400" dirty="0">
                <a:latin typeface="+mj-lt"/>
              </a:rPr>
              <a:t> (</a:t>
            </a:r>
            <a:r>
              <a:rPr lang="fi-FI" sz="2400" dirty="0" err="1">
                <a:latin typeface="+mj-lt"/>
              </a:rPr>
              <a:t>grupp</a:t>
            </a:r>
            <a:r>
              <a:rPr lang="fi-FI" sz="2400" dirty="0">
                <a:latin typeface="+mj-lt"/>
              </a:rPr>
              <a:t> I): </a:t>
            </a:r>
            <a:r>
              <a:rPr lang="fi-FI" sz="2400" dirty="0"/>
              <a:t>141–148 cm </a:t>
            </a:r>
            <a:br>
              <a:rPr lang="fi-FI" sz="2400" dirty="0"/>
            </a:br>
            <a:r>
              <a:rPr lang="fi-FI" sz="2400" dirty="0"/>
              <a:t>(148,1–148,9 </a:t>
            </a:r>
            <a:r>
              <a:rPr lang="fi-FI" sz="2400" dirty="0" err="1"/>
              <a:t>avrundas</a:t>
            </a:r>
            <a:r>
              <a:rPr lang="fi-FI" sz="2400" dirty="0"/>
              <a:t> </a:t>
            </a:r>
            <a:r>
              <a:rPr lang="fi-FI" sz="2400" dirty="0" err="1"/>
              <a:t>neråt</a:t>
            </a:r>
            <a:r>
              <a:rPr lang="fi-FI" sz="2400" dirty="0"/>
              <a:t>)</a:t>
            </a:r>
          </a:p>
          <a:p>
            <a:pPr lvl="1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/>
              <a:t>OBS. </a:t>
            </a:r>
            <a:r>
              <a:rPr lang="fi-FI" sz="2400" dirty="0" err="1"/>
              <a:t>Tömkörningsponnyer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andra</a:t>
            </a:r>
            <a:r>
              <a:rPr lang="fi-FI" sz="2400" dirty="0"/>
              <a:t> </a:t>
            </a:r>
            <a:r>
              <a:rPr lang="fi-FI" sz="2400" dirty="0" err="1"/>
              <a:t>beskrivningar</a:t>
            </a:r>
            <a:r>
              <a:rPr lang="fi-FI" sz="2400" dirty="0"/>
              <a:t>.</a:t>
            </a:r>
          </a:p>
          <a:p>
            <a:pPr marL="457200" lvl="1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fi-FI" sz="2400" dirty="0"/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 err="1">
                <a:latin typeface="+mj-lt"/>
              </a:rPr>
              <a:t>Mätningsintyg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är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obligatorisk</a:t>
            </a:r>
            <a:r>
              <a:rPr lang="fi-FI" sz="2800" dirty="0">
                <a:latin typeface="+mj-lt"/>
              </a:rPr>
              <a:t> i alla </a:t>
            </a:r>
            <a:r>
              <a:rPr lang="fi-FI" sz="2800" dirty="0" err="1">
                <a:latin typeface="+mj-lt"/>
              </a:rPr>
              <a:t>ponnyklasser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fr.o.m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regionala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tävlingar</a:t>
            </a:r>
            <a:r>
              <a:rPr lang="fi-FI" sz="2800" dirty="0">
                <a:latin typeface="+mj-lt"/>
              </a:rPr>
              <a:t>.</a:t>
            </a:r>
          </a:p>
          <a:p>
            <a:pPr lvl="1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rekommenderas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även</a:t>
            </a:r>
            <a:r>
              <a:rPr lang="fi-FI" sz="2400" dirty="0">
                <a:latin typeface="+mj-lt"/>
              </a:rPr>
              <a:t> i </a:t>
            </a:r>
            <a:r>
              <a:rPr lang="fi-FI" sz="2400" dirty="0" err="1">
                <a:latin typeface="+mj-lt"/>
              </a:rPr>
              <a:t>andra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tävlingar</a:t>
            </a:r>
            <a:endParaRPr lang="fi-FI" sz="2400" dirty="0">
              <a:latin typeface="+mj-lt"/>
            </a:endParaRPr>
          </a:p>
          <a:p>
            <a:pPr marL="457200" lvl="1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fi-FI" sz="2400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>
                <a:latin typeface="+mj-lt"/>
              </a:rPr>
              <a:t>Info </a:t>
            </a:r>
            <a:r>
              <a:rPr lang="fi-FI" sz="2800" dirty="0" err="1">
                <a:latin typeface="+mj-lt"/>
              </a:rPr>
              <a:t>om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ponnymätning</a:t>
            </a:r>
            <a:r>
              <a:rPr lang="fi-FI" sz="2800" dirty="0">
                <a:latin typeface="+mj-lt"/>
              </a:rPr>
              <a:t> TR I </a:t>
            </a:r>
            <a:r>
              <a:rPr lang="fi-FI" sz="2800" dirty="0" err="1">
                <a:latin typeface="+mj-lt"/>
              </a:rPr>
              <a:t>bilaga</a:t>
            </a:r>
            <a:r>
              <a:rPr lang="fi-FI" sz="2800" dirty="0">
                <a:latin typeface="+mj-lt"/>
              </a:rPr>
              <a:t> 1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fi-FI" sz="2800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fi-FI" sz="2800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900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2763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2800" b="1" dirty="0" err="1">
                <a:latin typeface="+mj-lt"/>
              </a:rPr>
              <a:t>Försäkringar</a:t>
            </a:r>
            <a:endParaRPr lang="fi-FI" sz="2800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 err="1">
                <a:latin typeface="+mj-lt"/>
              </a:rPr>
              <a:t>Idrottaren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deltar</a:t>
            </a:r>
            <a:r>
              <a:rPr lang="fi-FI" sz="2800" dirty="0">
                <a:latin typeface="+mj-lt"/>
              </a:rPr>
              <a:t> i </a:t>
            </a:r>
            <a:r>
              <a:rPr lang="fi-FI" sz="2800" dirty="0" err="1">
                <a:latin typeface="+mj-lt"/>
              </a:rPr>
              <a:t>tävlingar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på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eget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ansvar</a:t>
            </a:r>
            <a:r>
              <a:rPr lang="fi-FI" sz="2800" dirty="0">
                <a:latin typeface="+mj-lt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>
                <a:latin typeface="+mj-lt"/>
              </a:rPr>
              <a:t>I FRF:S </a:t>
            </a:r>
            <a:r>
              <a:rPr lang="fi-FI" sz="2800" dirty="0" err="1">
                <a:latin typeface="+mj-lt"/>
              </a:rPr>
              <a:t>medlemskap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ingår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ryttarens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olycksfallförsäkring</a:t>
            </a:r>
            <a:r>
              <a:rPr lang="fi-FI" sz="2800" dirty="0">
                <a:latin typeface="+mj-lt"/>
              </a:rPr>
              <a:t>, </a:t>
            </a:r>
            <a:r>
              <a:rPr lang="fi-FI" sz="2800" dirty="0" err="1">
                <a:latin typeface="+mj-lt"/>
              </a:rPr>
              <a:t>vilken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även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täcker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tävlingsverksamheten</a:t>
            </a:r>
            <a:r>
              <a:rPr lang="fi-FI" sz="2800" dirty="0">
                <a:latin typeface="+mj-lt"/>
              </a:rPr>
              <a:t>.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Det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finns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även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att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fås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FRF:s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omfattande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försäkring</a:t>
            </a:r>
            <a:endParaRPr lang="fi-FI" sz="2400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 err="1">
                <a:latin typeface="+mj-lt"/>
              </a:rPr>
              <a:t>Dessutom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rekommenderar</a:t>
            </a:r>
            <a:r>
              <a:rPr lang="fi-FI" sz="2800" dirty="0">
                <a:latin typeface="+mj-lt"/>
              </a:rPr>
              <a:t> FRF </a:t>
            </a:r>
            <a:r>
              <a:rPr lang="fi-FI" sz="2800" dirty="0" err="1">
                <a:latin typeface="+mj-lt"/>
              </a:rPr>
              <a:t>att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man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tar</a:t>
            </a:r>
            <a:r>
              <a:rPr lang="fi-FI" sz="2800" dirty="0">
                <a:latin typeface="+mj-lt"/>
              </a:rPr>
              <a:t> en </a:t>
            </a:r>
            <a:r>
              <a:rPr lang="fi-FI" sz="2800" dirty="0" err="1">
                <a:latin typeface="+mj-lt"/>
              </a:rPr>
              <a:t>ansvarsförsäkring</a:t>
            </a:r>
            <a:r>
              <a:rPr lang="fi-FI" sz="2800" dirty="0">
                <a:latin typeface="+mj-lt"/>
              </a:rPr>
              <a:t> för </a:t>
            </a:r>
            <a:r>
              <a:rPr lang="fi-FI" sz="2800" dirty="0" err="1">
                <a:latin typeface="+mj-lt"/>
              </a:rPr>
              <a:t>ryttare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och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häst</a:t>
            </a:r>
            <a:r>
              <a:rPr lang="fi-FI" sz="2800" dirty="0">
                <a:latin typeface="+mj-lt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 err="1">
                <a:latin typeface="+mj-lt"/>
              </a:rPr>
              <a:t>FRF:s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försäkring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täcker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även</a:t>
            </a:r>
            <a:r>
              <a:rPr lang="fi-FI" sz="2800" dirty="0">
                <a:latin typeface="+mj-lt"/>
              </a:rPr>
              <a:t> de </a:t>
            </a:r>
            <a:r>
              <a:rPr lang="fi-FI" sz="2800" dirty="0" err="1">
                <a:latin typeface="+mj-lt"/>
              </a:rPr>
              <a:t>som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deltar</a:t>
            </a:r>
            <a:r>
              <a:rPr lang="fi-FI" sz="2800" dirty="0">
                <a:latin typeface="+mj-lt"/>
              </a:rPr>
              <a:t> i </a:t>
            </a:r>
            <a:r>
              <a:rPr lang="fi-FI" sz="2800" dirty="0" err="1">
                <a:latin typeface="+mj-lt"/>
              </a:rPr>
              <a:t>tävlingen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som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arrangörer</a:t>
            </a:r>
            <a:r>
              <a:rPr lang="fi-FI" sz="2800" dirty="0">
                <a:latin typeface="+mj-lt"/>
              </a:rPr>
              <a:t>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sz="2800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sz="2800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800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900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5788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b="1" dirty="0" err="1">
                <a:latin typeface="+mj-lt"/>
              </a:rPr>
              <a:t>Tävlingsskick</a:t>
            </a:r>
            <a:r>
              <a:rPr lang="fi-FI" b="1" dirty="0">
                <a:latin typeface="+mj-lt"/>
              </a:rPr>
              <a:t>(</a:t>
            </a:r>
            <a:r>
              <a:rPr lang="fi-FI" b="1" dirty="0" err="1">
                <a:latin typeface="+mj-lt"/>
              </a:rPr>
              <a:t>fit</a:t>
            </a:r>
            <a:r>
              <a:rPr lang="fi-FI" b="1" dirty="0">
                <a:latin typeface="+mj-lt"/>
              </a:rPr>
              <a:t> to </a:t>
            </a:r>
            <a:r>
              <a:rPr lang="fi-FI" b="1" dirty="0" err="1">
                <a:latin typeface="+mj-lt"/>
              </a:rPr>
              <a:t>compete</a:t>
            </a:r>
            <a:r>
              <a:rPr lang="fi-FI" b="1" dirty="0">
                <a:latin typeface="+mj-lt"/>
              </a:rPr>
              <a:t>)</a:t>
            </a:r>
            <a:endParaRPr lang="fi-FI" dirty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>
                <a:latin typeface="+mj-lt"/>
              </a:rPr>
              <a:t>= </a:t>
            </a:r>
            <a:r>
              <a:rPr lang="fi-FI" dirty="0" err="1">
                <a:latin typeface="+mj-lt"/>
              </a:rPr>
              <a:t>idrottarens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och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hästens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rätt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att</a:t>
            </a:r>
            <a:r>
              <a:rPr lang="fi-FI" dirty="0">
                <a:latin typeface="+mj-lt"/>
              </a:rPr>
              <a:t> delta i </a:t>
            </a:r>
            <a:r>
              <a:rPr lang="fi-FI" dirty="0" err="1">
                <a:latin typeface="+mj-lt"/>
              </a:rPr>
              <a:t>tävlingar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eller</a:t>
            </a:r>
            <a:r>
              <a:rPr lang="fi-FI" dirty="0">
                <a:latin typeface="+mj-lt"/>
              </a:rPr>
              <a:t> i </a:t>
            </a:r>
            <a:r>
              <a:rPr lang="fi-FI" dirty="0" err="1">
                <a:latin typeface="+mj-lt"/>
              </a:rPr>
              <a:t>klasser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som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bestäms</a:t>
            </a:r>
            <a:r>
              <a:rPr lang="fi-FI" dirty="0">
                <a:latin typeface="+mj-lt"/>
              </a:rPr>
              <a:t> av </a:t>
            </a:r>
            <a:r>
              <a:rPr lang="fi-FI" dirty="0" err="1">
                <a:latin typeface="+mj-lt"/>
              </a:rPr>
              <a:t>tävlingsregler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och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på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basen</a:t>
            </a:r>
            <a:r>
              <a:rPr lang="fi-FI" dirty="0">
                <a:latin typeface="+mj-lt"/>
              </a:rPr>
              <a:t> av </a:t>
            </a:r>
            <a:r>
              <a:rPr lang="fi-FI" dirty="0" err="1">
                <a:latin typeface="+mj-lt"/>
              </a:rPr>
              <a:t>propositionen</a:t>
            </a:r>
            <a:r>
              <a:rPr lang="fi-FI" dirty="0">
                <a:latin typeface="+mj-lt"/>
              </a:rPr>
              <a:t>. 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Idrottaren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ansvarar</a:t>
            </a:r>
            <a:r>
              <a:rPr lang="fi-FI" dirty="0">
                <a:latin typeface="+mj-lt"/>
              </a:rPr>
              <a:t> för </a:t>
            </a:r>
            <a:r>
              <a:rPr lang="fi-FI" dirty="0" err="1">
                <a:latin typeface="+mj-lt"/>
              </a:rPr>
              <a:t>sin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egen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och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hästens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tävlingsskick</a:t>
            </a:r>
            <a:r>
              <a:rPr lang="fi-FI" dirty="0">
                <a:latin typeface="+mj-lt"/>
              </a:rPr>
              <a:t> (</a:t>
            </a:r>
            <a:r>
              <a:rPr lang="fi-FI" sz="2400" dirty="0" err="1">
                <a:latin typeface="+mj-lt"/>
              </a:rPr>
              <a:t>under</a:t>
            </a:r>
            <a:r>
              <a:rPr lang="fi-FI" sz="2400" dirty="0">
                <a:latin typeface="+mj-lt"/>
              </a:rPr>
              <a:t> 15-år </a:t>
            </a:r>
            <a:r>
              <a:rPr lang="fi-FI" sz="2400" dirty="0" err="1">
                <a:latin typeface="+mj-lt"/>
              </a:rPr>
              <a:t>ansvarar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förmyndaren</a:t>
            </a:r>
            <a:r>
              <a:rPr lang="fi-FI" sz="2400" dirty="0">
                <a:latin typeface="+mj-lt"/>
              </a:rPr>
              <a:t>).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Hästen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kan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starta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max</a:t>
            </a:r>
            <a:r>
              <a:rPr lang="fi-FI" dirty="0">
                <a:latin typeface="+mj-lt"/>
              </a:rPr>
              <a:t> 2 </a:t>
            </a:r>
            <a:r>
              <a:rPr lang="fi-FI" dirty="0" err="1">
                <a:latin typeface="+mj-lt"/>
              </a:rPr>
              <a:t>gånger</a:t>
            </a:r>
            <a:r>
              <a:rPr lang="fi-FI" dirty="0">
                <a:latin typeface="+mj-lt"/>
              </a:rPr>
              <a:t> per </a:t>
            </a:r>
            <a:r>
              <a:rPr lang="fi-FI" dirty="0" err="1">
                <a:latin typeface="+mj-lt"/>
              </a:rPr>
              <a:t>dag</a:t>
            </a:r>
            <a:r>
              <a:rPr lang="fi-FI" dirty="0">
                <a:latin typeface="+mj-lt"/>
              </a:rPr>
              <a:t> </a:t>
            </a:r>
            <a:r>
              <a:rPr lang="fi-FI" sz="2400" dirty="0">
                <a:latin typeface="+mj-lt"/>
              </a:rPr>
              <a:t>(</a:t>
            </a:r>
            <a:r>
              <a:rPr lang="fi-FI" sz="2400" dirty="0" err="1">
                <a:latin typeface="+mj-lt"/>
              </a:rPr>
              <a:t>beroende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på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diciplin</a:t>
            </a:r>
            <a:r>
              <a:rPr lang="fi-FI" sz="2400" dirty="0">
                <a:latin typeface="+mj-lt"/>
              </a:rPr>
              <a:t>).</a:t>
            </a:r>
            <a:r>
              <a:rPr lang="fi-FI" dirty="0">
                <a:latin typeface="+mj-lt"/>
              </a:rPr>
              <a:t> </a:t>
            </a:r>
            <a:endParaRPr lang="fi-FI" sz="2400" dirty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fi-FI" dirty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fi-FI" dirty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fi-FI" dirty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4800" b="1" dirty="0" err="1"/>
              <a:t>Reglementsutbildning</a:t>
            </a:r>
            <a:endParaRPr lang="fi-FI" altLang="fi-FI" sz="3600" b="1" dirty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i-FI" dirty="0" err="1">
                <a:latin typeface="+mj-lt"/>
              </a:rPr>
              <a:t>Tidpunkt</a:t>
            </a:r>
            <a:r>
              <a:rPr lang="fi-FI" dirty="0">
                <a:latin typeface="+mj-lt"/>
              </a:rPr>
              <a:t>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i-FI" dirty="0">
              <a:latin typeface="+mj-lt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i-FI" dirty="0" err="1">
                <a:latin typeface="+mj-lt"/>
              </a:rPr>
              <a:t>Plats</a:t>
            </a:r>
            <a:r>
              <a:rPr lang="fi-FI" dirty="0">
                <a:latin typeface="+mj-lt"/>
              </a:rPr>
              <a:t>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i-FI" dirty="0">
              <a:latin typeface="+mj-lt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i-FI" dirty="0" err="1">
                <a:latin typeface="+mj-lt"/>
              </a:rPr>
              <a:t>Utbildare</a:t>
            </a:r>
            <a:r>
              <a:rPr lang="fi-FI" dirty="0">
                <a:latin typeface="+mj-lt"/>
              </a:rPr>
              <a:t>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i-FI" dirty="0">
              <a:latin typeface="+mj-lt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i-FI" dirty="0" err="1">
                <a:latin typeface="+mj-lt"/>
              </a:rPr>
              <a:t>Utbildningsarrangör</a:t>
            </a:r>
            <a:r>
              <a:rPr lang="fi-FI" dirty="0">
                <a:latin typeface="+mj-lt"/>
              </a:rPr>
              <a:t>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i-FI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19250" y="5445125"/>
            <a:ext cx="60325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solidFill>
                <a:srgbClr val="0099CC"/>
              </a:solidFill>
              <a:latin typeface="Arial" panose="020B0604020202020204" pitchFamily="34" charset="0"/>
            </a:endParaRPr>
          </a:p>
        </p:txBody>
      </p:sp>
      <p:pic>
        <p:nvPicPr>
          <p:cNvPr id="7174" name="Picture 10" descr="Tervetulo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484313"/>
            <a:ext cx="4038600" cy="4251325"/>
          </a:xfr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48295" y="2060848"/>
            <a:ext cx="8686800" cy="4525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800" dirty="0">
              <a:latin typeface="+mj-lt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800" dirty="0">
              <a:latin typeface="+mj-lt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800" dirty="0">
              <a:latin typeface="+mj-lt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800" dirty="0">
              <a:latin typeface="+mj-lt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800" dirty="0">
              <a:latin typeface="+mj-lt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800" dirty="0">
              <a:latin typeface="+mj-lt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800" dirty="0">
              <a:latin typeface="+mj-lt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2400" dirty="0" err="1">
                <a:latin typeface="+mj-lt"/>
              </a:rPr>
              <a:t>Diskutera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vilka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saker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man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bör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hänsyn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till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med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hästens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startmängd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klasser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och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då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man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funderar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på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tävlingsresor</a:t>
            </a:r>
            <a:r>
              <a:rPr lang="fi-FI" sz="2400" dirty="0">
                <a:latin typeface="+mj-lt"/>
              </a:rPr>
              <a:t>.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2400" dirty="0" err="1">
                <a:latin typeface="+mj-lt"/>
              </a:rPr>
              <a:t>Vilka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tävlingar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är</a:t>
            </a:r>
            <a:r>
              <a:rPr lang="fi-FI" sz="2400" dirty="0">
                <a:latin typeface="+mj-lt"/>
              </a:rPr>
              <a:t> ”</a:t>
            </a:r>
            <a:r>
              <a:rPr lang="fi-FI" sz="2400" dirty="0" err="1">
                <a:latin typeface="+mj-lt"/>
              </a:rPr>
              <a:t>lätta</a:t>
            </a:r>
            <a:r>
              <a:rPr lang="fi-FI" sz="2400" dirty="0">
                <a:latin typeface="+mj-lt"/>
              </a:rPr>
              <a:t>” för </a:t>
            </a:r>
            <a:r>
              <a:rPr lang="fi-FI" sz="2400" dirty="0" err="1">
                <a:latin typeface="+mj-lt"/>
              </a:rPr>
              <a:t>hästen</a:t>
            </a:r>
            <a:r>
              <a:rPr lang="fi-FI" sz="2400" dirty="0">
                <a:latin typeface="+mj-lt"/>
              </a:rPr>
              <a:t>? </a:t>
            </a:r>
            <a:r>
              <a:rPr lang="fi-FI" sz="2400" dirty="0" err="1">
                <a:latin typeface="+mj-lt"/>
              </a:rPr>
              <a:t>och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ansträngande</a:t>
            </a:r>
            <a:r>
              <a:rPr lang="fi-FI" sz="2400" dirty="0">
                <a:latin typeface="+mj-lt"/>
              </a:rPr>
              <a:t>?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800" dirty="0">
              <a:latin typeface="+mj-lt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800" dirty="0">
              <a:latin typeface="+mj-lt"/>
            </a:endParaRPr>
          </a:p>
        </p:txBody>
      </p:sp>
      <p:pic>
        <p:nvPicPr>
          <p:cNvPr id="41989" name="Picture 5" descr="Starttimäär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6799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8187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47927"/>
            <a:ext cx="8003232" cy="430540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3000" b="1" dirty="0" err="1">
                <a:latin typeface="+mj-lt"/>
              </a:rPr>
              <a:t>Samarbetsavtal</a:t>
            </a:r>
            <a:r>
              <a:rPr lang="fi-FI" sz="3000" b="1" dirty="0">
                <a:latin typeface="+mj-lt"/>
              </a:rPr>
              <a:t> </a:t>
            </a:r>
            <a:r>
              <a:rPr lang="fi-FI" sz="3000" b="1" dirty="0" err="1">
                <a:latin typeface="+mj-lt"/>
              </a:rPr>
              <a:t>och</a:t>
            </a:r>
            <a:r>
              <a:rPr lang="fi-FI" sz="3000" b="1" dirty="0">
                <a:latin typeface="+mj-lt"/>
              </a:rPr>
              <a:t> </a:t>
            </a:r>
            <a:r>
              <a:rPr lang="fi-FI" sz="3000" b="1" dirty="0" err="1">
                <a:latin typeface="+mj-lt"/>
              </a:rPr>
              <a:t>reklam</a:t>
            </a:r>
            <a:endParaRPr lang="fi-FI" sz="3000" b="1" dirty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3000" dirty="0" err="1">
                <a:latin typeface="+mj-lt"/>
              </a:rPr>
              <a:t>Samarbetsavtal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knyts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alltid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gemensamt</a:t>
            </a:r>
            <a:r>
              <a:rPr lang="fi-FI" sz="3000" dirty="0">
                <a:latin typeface="+mj-lt"/>
              </a:rPr>
              <a:t> av </a:t>
            </a:r>
            <a:r>
              <a:rPr lang="fi-FI" sz="3000" dirty="0" err="1">
                <a:latin typeface="+mj-lt"/>
              </a:rPr>
              <a:t>samarbetspartnern</a:t>
            </a:r>
            <a:r>
              <a:rPr lang="fi-FI" sz="3000" dirty="0">
                <a:latin typeface="+mj-lt"/>
              </a:rPr>
              <a:t>, </a:t>
            </a:r>
            <a:r>
              <a:rPr lang="fi-FI" sz="3000" dirty="0" err="1">
                <a:latin typeface="+mj-lt"/>
              </a:rPr>
              <a:t>idrottaren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och</a:t>
            </a:r>
            <a:r>
              <a:rPr lang="fi-FI" sz="3000" dirty="0">
                <a:latin typeface="+mj-lt"/>
              </a:rPr>
              <a:t> FRF.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3000" dirty="0" err="1">
                <a:latin typeface="+mj-lt"/>
              </a:rPr>
              <a:t>Det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finns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exakta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regler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på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reklam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som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finns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på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idrottarens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kläder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och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hästens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utrustning</a:t>
            </a:r>
            <a:r>
              <a:rPr lang="fi-FI" sz="3000" dirty="0">
                <a:latin typeface="+mj-lt"/>
              </a:rPr>
              <a:t>. </a:t>
            </a:r>
            <a:r>
              <a:rPr lang="fi-FI" sz="3000" dirty="0" err="1">
                <a:latin typeface="+mj-lt"/>
              </a:rPr>
              <a:t>Detta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bör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observeras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även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då</a:t>
            </a:r>
            <a:r>
              <a:rPr lang="fi-FI" sz="3000" dirty="0">
                <a:latin typeface="+mj-lt"/>
              </a:rPr>
              <a:t>, </a:t>
            </a:r>
            <a:r>
              <a:rPr lang="fi-FI" sz="3000" dirty="0" err="1">
                <a:latin typeface="+mj-lt"/>
              </a:rPr>
              <a:t>ifall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det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finns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tillverkarens</a:t>
            </a:r>
            <a:r>
              <a:rPr lang="fi-FI" sz="3000" dirty="0">
                <a:latin typeface="+mj-lt"/>
              </a:rPr>
              <a:t> logo </a:t>
            </a:r>
            <a:r>
              <a:rPr lang="fi-FI" sz="3000" dirty="0" err="1">
                <a:latin typeface="+mj-lt"/>
              </a:rPr>
              <a:t>på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tävlingskläder</a:t>
            </a:r>
            <a:r>
              <a:rPr lang="fi-FI" sz="3000" dirty="0">
                <a:latin typeface="+mj-lt"/>
              </a:rPr>
              <a:t>/</a:t>
            </a:r>
            <a:r>
              <a:rPr lang="fi-FI" sz="3000" dirty="0" err="1">
                <a:latin typeface="+mj-lt"/>
              </a:rPr>
              <a:t>utrustning</a:t>
            </a:r>
            <a:r>
              <a:rPr lang="fi-FI" sz="3000" dirty="0">
                <a:latin typeface="+mj-lt"/>
              </a:rPr>
              <a:t> mm.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3000" dirty="0" err="1">
                <a:latin typeface="+mj-lt"/>
              </a:rPr>
              <a:t>InfoTR</a:t>
            </a:r>
            <a:r>
              <a:rPr lang="fi-FI" sz="3000" dirty="0">
                <a:latin typeface="+mj-lt"/>
              </a:rPr>
              <a:t> I 29 </a:t>
            </a:r>
            <a:r>
              <a:rPr lang="fi-FI" sz="3000" dirty="0" err="1">
                <a:latin typeface="+mj-lt"/>
              </a:rPr>
              <a:t>och</a:t>
            </a:r>
            <a:r>
              <a:rPr lang="fi-FI" sz="3000" dirty="0">
                <a:latin typeface="+mj-lt"/>
              </a:rPr>
              <a:t> </a:t>
            </a:r>
            <a:r>
              <a:rPr lang="fi-FI" sz="3000" dirty="0" err="1">
                <a:latin typeface="+mj-lt"/>
              </a:rPr>
              <a:t>bilaga</a:t>
            </a:r>
            <a:r>
              <a:rPr lang="fi-FI" sz="3000" dirty="0">
                <a:latin typeface="+mj-lt"/>
              </a:rPr>
              <a:t> 3.</a:t>
            </a:r>
            <a:endParaRPr lang="fi-FI" dirty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dirty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dirty="0"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9AF028-24F1-411E-A154-E0921F12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19" y="2204864"/>
            <a:ext cx="7879349" cy="4176464"/>
          </a:xfrm>
        </p:spPr>
        <p:txBody>
          <a:bodyPr/>
          <a:lstStyle/>
          <a:p>
            <a:pPr marL="0" indent="0">
              <a:buNone/>
            </a:pPr>
            <a:r>
              <a:rPr lang="fi-FI" sz="2600" b="1" dirty="0" err="1"/>
              <a:t>Tävlingsproposition</a:t>
            </a:r>
            <a:r>
              <a:rPr lang="fi-FI" sz="2600" b="1" dirty="0"/>
              <a:t> </a:t>
            </a:r>
            <a:r>
              <a:rPr lang="fi-FI" sz="2600" b="1" dirty="0" err="1"/>
              <a:t>och</a:t>
            </a:r>
            <a:r>
              <a:rPr lang="fi-FI" sz="2600" b="1" dirty="0"/>
              <a:t> </a:t>
            </a:r>
            <a:r>
              <a:rPr lang="fi-FI" sz="2600" b="1" dirty="0" err="1"/>
              <a:t>anmälan</a:t>
            </a:r>
            <a:endParaRPr lang="fi-FI" sz="2600" b="1" dirty="0"/>
          </a:p>
          <a:p>
            <a:r>
              <a:rPr lang="fi-FI" sz="2600" dirty="0" err="1"/>
              <a:t>Tävlingspropositionerna</a:t>
            </a:r>
            <a:r>
              <a:rPr lang="fi-FI" sz="2600" dirty="0"/>
              <a:t> </a:t>
            </a:r>
            <a:r>
              <a:rPr lang="fi-FI" sz="2600" dirty="0" err="1"/>
              <a:t>publiceras</a:t>
            </a:r>
            <a:r>
              <a:rPr lang="fi-FI" sz="2600" dirty="0"/>
              <a:t> i </a:t>
            </a:r>
            <a:r>
              <a:rPr lang="fi-FI" sz="2600" dirty="0" err="1"/>
              <a:t>Kipa</a:t>
            </a:r>
            <a:r>
              <a:rPr lang="fi-FI" sz="2600" dirty="0"/>
              <a:t> </a:t>
            </a:r>
            <a:r>
              <a:rPr lang="fi-FI" sz="2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https://kipa2.ratsastus.fi/</a:t>
            </a:r>
            <a:r>
              <a:rPr lang="fi-FI" sz="2600" dirty="0"/>
              <a:t> </a:t>
            </a:r>
            <a:r>
              <a:rPr lang="fi-FI" sz="2600" dirty="0" err="1"/>
              <a:t>och</a:t>
            </a:r>
            <a:r>
              <a:rPr lang="fi-FI" sz="2600" dirty="0"/>
              <a:t> </a:t>
            </a:r>
            <a:r>
              <a:rPr lang="fi-FI" sz="2600" dirty="0" err="1"/>
              <a:t>anmälningen</a:t>
            </a:r>
            <a:r>
              <a:rPr lang="fi-FI" sz="2600" dirty="0"/>
              <a:t> via </a:t>
            </a:r>
            <a:r>
              <a:rPr lang="fi-FI" sz="2600" dirty="0" err="1"/>
              <a:t>Kipa</a:t>
            </a:r>
            <a:r>
              <a:rPr lang="fi-FI" sz="2600" dirty="0"/>
              <a:t> </a:t>
            </a:r>
            <a:r>
              <a:rPr lang="fi-FI" sz="2600" dirty="0" err="1"/>
              <a:t>eller</a:t>
            </a:r>
            <a:r>
              <a:rPr lang="fi-FI" sz="2600" dirty="0"/>
              <a:t> via </a:t>
            </a:r>
            <a:r>
              <a:rPr lang="fi-FI" sz="2600" dirty="0" err="1"/>
              <a:t>det</a:t>
            </a:r>
            <a:r>
              <a:rPr lang="fi-FI" sz="2600" dirty="0"/>
              <a:t> </a:t>
            </a:r>
            <a:r>
              <a:rPr lang="fi-FI" sz="2600" dirty="0" err="1"/>
              <a:t>sätt</a:t>
            </a:r>
            <a:r>
              <a:rPr lang="fi-FI" sz="2600" dirty="0"/>
              <a:t> </a:t>
            </a:r>
            <a:r>
              <a:rPr lang="fi-FI" sz="2600" dirty="0" err="1"/>
              <a:t>som</a:t>
            </a:r>
            <a:r>
              <a:rPr lang="fi-FI" sz="2600" dirty="0"/>
              <a:t> </a:t>
            </a:r>
            <a:r>
              <a:rPr lang="fi-FI" sz="2600" dirty="0" err="1"/>
              <a:t>står</a:t>
            </a:r>
            <a:r>
              <a:rPr lang="fi-FI" sz="2600" dirty="0"/>
              <a:t> i </a:t>
            </a:r>
            <a:r>
              <a:rPr lang="fi-FI" sz="2600" dirty="0" err="1"/>
              <a:t>propositionen</a:t>
            </a:r>
            <a:r>
              <a:rPr lang="fi-FI" sz="2600" dirty="0"/>
              <a:t>.</a:t>
            </a:r>
          </a:p>
          <a:p>
            <a:r>
              <a:rPr lang="fi-FI" sz="2600" dirty="0"/>
              <a:t>I </a:t>
            </a:r>
            <a:r>
              <a:rPr lang="fi-FI" sz="2600" dirty="0" err="1"/>
              <a:t>tävlingspropositionens</a:t>
            </a:r>
            <a:r>
              <a:rPr lang="fi-FI" sz="2600" dirty="0"/>
              <a:t> </a:t>
            </a:r>
            <a:r>
              <a:rPr lang="fi-FI" sz="2600" dirty="0" err="1"/>
              <a:t>tävlingsmeddelande</a:t>
            </a:r>
            <a:r>
              <a:rPr lang="fi-FI" sz="2600" dirty="0"/>
              <a:t> </a:t>
            </a:r>
            <a:r>
              <a:rPr lang="fi-FI" sz="2600" dirty="0" err="1"/>
              <a:t>samt</a:t>
            </a:r>
            <a:r>
              <a:rPr lang="fi-FI" sz="2600" dirty="0"/>
              <a:t> i </a:t>
            </a:r>
            <a:r>
              <a:rPr lang="fi-FI" sz="2600" dirty="0" err="1"/>
              <a:t>andra</a:t>
            </a:r>
            <a:r>
              <a:rPr lang="fi-FI" sz="2600" dirty="0"/>
              <a:t> infon, </a:t>
            </a:r>
            <a:r>
              <a:rPr lang="fi-FI" sz="2600" dirty="0" err="1"/>
              <a:t>finns</a:t>
            </a:r>
            <a:r>
              <a:rPr lang="fi-FI" sz="2600" dirty="0"/>
              <a:t> </a:t>
            </a:r>
            <a:r>
              <a:rPr lang="fi-FI" sz="2600" dirty="0" err="1"/>
              <a:t>viktiga</a:t>
            </a:r>
            <a:r>
              <a:rPr lang="fi-FI" sz="2600" dirty="0"/>
              <a:t> </a:t>
            </a:r>
            <a:r>
              <a:rPr lang="fi-FI" sz="2600" dirty="0" err="1"/>
              <a:t>saker</a:t>
            </a:r>
            <a:r>
              <a:rPr lang="fi-FI" sz="2600" dirty="0"/>
              <a:t> </a:t>
            </a:r>
            <a:r>
              <a:rPr lang="fi-FI" sz="2600" dirty="0" err="1"/>
              <a:t>angående</a:t>
            </a:r>
            <a:r>
              <a:rPr lang="fi-FI" sz="2600" dirty="0"/>
              <a:t> </a:t>
            </a:r>
            <a:r>
              <a:rPr lang="fi-FI" sz="2600" dirty="0" err="1"/>
              <a:t>anmälning</a:t>
            </a:r>
            <a:r>
              <a:rPr lang="fi-FI" sz="2600" dirty="0"/>
              <a:t> </a:t>
            </a:r>
            <a:r>
              <a:rPr lang="fi-FI" sz="2600" dirty="0" err="1"/>
              <a:t>till</a:t>
            </a:r>
            <a:r>
              <a:rPr lang="fi-FI" sz="2600" dirty="0"/>
              <a:t> </a:t>
            </a:r>
            <a:r>
              <a:rPr lang="fi-FI" sz="2600" dirty="0" err="1"/>
              <a:t>tävlingen</a:t>
            </a:r>
            <a:r>
              <a:rPr lang="fi-FI" sz="2600" dirty="0"/>
              <a:t> </a:t>
            </a:r>
            <a:r>
              <a:rPr lang="fi-FI" sz="2600" dirty="0" err="1"/>
              <a:t>samt</a:t>
            </a:r>
            <a:r>
              <a:rPr lang="fi-FI" sz="2600" dirty="0"/>
              <a:t> </a:t>
            </a:r>
            <a:r>
              <a:rPr lang="fi-FI" sz="2600" dirty="0" err="1"/>
              <a:t>praktiska</a:t>
            </a:r>
            <a:r>
              <a:rPr lang="fi-FI" sz="2600" dirty="0"/>
              <a:t> </a:t>
            </a:r>
            <a:r>
              <a:rPr lang="fi-FI" sz="2600" dirty="0" err="1"/>
              <a:t>saker</a:t>
            </a:r>
            <a:r>
              <a:rPr lang="fi-FI" sz="2600" dirty="0"/>
              <a:t>.  </a:t>
            </a:r>
          </a:p>
          <a:p>
            <a:pPr lvl="1"/>
            <a:r>
              <a:rPr lang="fi-FI" sz="2400" dirty="0" err="1"/>
              <a:t>T.ex</a:t>
            </a:r>
            <a:r>
              <a:rPr lang="fi-FI" sz="2400" dirty="0"/>
              <a:t>. </a:t>
            </a:r>
            <a:r>
              <a:rPr lang="fi-FI" sz="2400" dirty="0" err="1"/>
              <a:t>tidsgränser</a:t>
            </a:r>
            <a:r>
              <a:rPr lang="fi-FI" sz="2400" dirty="0"/>
              <a:t> för </a:t>
            </a:r>
            <a:r>
              <a:rPr lang="fi-FI" sz="2400" dirty="0" err="1"/>
              <a:t>annullering</a:t>
            </a:r>
            <a:r>
              <a:rPr lang="fi-FI" sz="2400" dirty="0"/>
              <a:t> av </a:t>
            </a:r>
            <a:r>
              <a:rPr lang="fi-FI" sz="2400" dirty="0" err="1"/>
              <a:t>anmälning</a:t>
            </a:r>
            <a:r>
              <a:rPr lang="fi-FI" sz="2400" dirty="0"/>
              <a:t>. </a:t>
            </a:r>
          </a:p>
          <a:p>
            <a:endParaRPr lang="fi-FI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4DFE15F-8EC3-49E9-AC3F-8CA367201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458" y="6206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900" b="1" dirty="0" err="1"/>
              <a:t>Reglementsutbildning</a:t>
            </a:r>
            <a:br>
              <a:rPr lang="fi-FI" sz="4000" b="1" dirty="0">
                <a:solidFill>
                  <a:srgbClr val="FF0000"/>
                </a:solidFill>
              </a:rPr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</p:spTree>
    <p:extLst>
      <p:ext uri="{BB962C8B-B14F-4D97-AF65-F5344CB8AC3E}">
        <p14:creationId xmlns:p14="http://schemas.microsoft.com/office/powerpoint/2010/main" val="1256753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1F214D-3C2E-440E-9A5A-8CCD3093B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7009"/>
            <a:ext cx="8229600" cy="4525963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fi-FI" sz="2400" b="1" dirty="0" err="1"/>
              <a:t>Tävlingsavgifter</a:t>
            </a:r>
            <a:endParaRPr lang="fi-FI" sz="2400" b="1" dirty="0"/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 err="1"/>
              <a:t>Betalningar</a:t>
            </a:r>
            <a:r>
              <a:rPr lang="fi-FI" sz="2400" dirty="0"/>
              <a:t> via </a:t>
            </a:r>
            <a:r>
              <a:rPr lang="fi-FI" sz="2400" dirty="0" err="1"/>
              <a:t>Kipa</a:t>
            </a:r>
            <a:r>
              <a:rPr lang="fi-FI" sz="2400" dirty="0"/>
              <a:t> i </a:t>
            </a:r>
            <a:r>
              <a:rPr lang="fi-FI" sz="2400" dirty="0" err="1"/>
              <a:t>samband</a:t>
            </a:r>
            <a:r>
              <a:rPr lang="fi-FI" sz="2400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 </a:t>
            </a:r>
            <a:r>
              <a:rPr lang="fi-FI" sz="2400" dirty="0" err="1"/>
              <a:t>anmälningen</a:t>
            </a:r>
            <a:r>
              <a:rPr lang="fi-FI" sz="2400" dirty="0"/>
              <a:t>. 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 err="1"/>
              <a:t>Bör</a:t>
            </a:r>
            <a:r>
              <a:rPr lang="fi-FI" sz="2400" dirty="0"/>
              <a:t> vara </a:t>
            </a:r>
            <a:r>
              <a:rPr lang="fi-FI" sz="2400" dirty="0" err="1"/>
              <a:t>betald</a:t>
            </a:r>
            <a:r>
              <a:rPr lang="fi-FI" sz="2400" dirty="0"/>
              <a:t> </a:t>
            </a:r>
            <a:r>
              <a:rPr lang="fi-FI" sz="2400" dirty="0" err="1"/>
              <a:t>då</a:t>
            </a:r>
            <a:r>
              <a:rPr lang="fi-FI" sz="2400" dirty="0"/>
              <a:t> </a:t>
            </a:r>
            <a:r>
              <a:rPr lang="fi-FI" sz="2400" dirty="0" err="1"/>
              <a:t>anmälningstiden</a:t>
            </a:r>
            <a:r>
              <a:rPr lang="fi-FI" sz="2400" dirty="0"/>
              <a:t> </a:t>
            </a:r>
            <a:r>
              <a:rPr lang="fi-FI" sz="2400" dirty="0" err="1"/>
              <a:t>tar</a:t>
            </a:r>
            <a:r>
              <a:rPr lang="fi-FI" sz="2400" dirty="0"/>
              <a:t> </a:t>
            </a:r>
            <a:r>
              <a:rPr lang="fi-FI" sz="2400" dirty="0" err="1"/>
              <a:t>slut</a:t>
            </a:r>
            <a:r>
              <a:rPr lang="fi-FI" sz="2400" dirty="0"/>
              <a:t> </a:t>
            </a:r>
            <a:r>
              <a:rPr lang="fi-FI" sz="2400" dirty="0" err="1"/>
              <a:t>eller</a:t>
            </a:r>
            <a:r>
              <a:rPr lang="fi-FI" sz="2400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anmälningen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i </a:t>
            </a:r>
            <a:r>
              <a:rPr lang="fi-FI" sz="2400" dirty="0" err="1"/>
              <a:t>kraft</a:t>
            </a:r>
            <a:r>
              <a:rPr lang="fi-FI" sz="2400" dirty="0"/>
              <a:t>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 err="1"/>
              <a:t>Undantag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klubbtävlingar</a:t>
            </a:r>
            <a:r>
              <a:rPr lang="fi-FI" sz="2400" dirty="0"/>
              <a:t>, </a:t>
            </a:r>
            <a:r>
              <a:rPr lang="fi-FI" sz="2400" dirty="0" err="1"/>
              <a:t>där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i infon </a:t>
            </a:r>
            <a:r>
              <a:rPr lang="fi-FI" sz="2400" dirty="0" err="1"/>
              <a:t>kan</a:t>
            </a:r>
            <a:r>
              <a:rPr lang="fi-FI" sz="2400" dirty="0"/>
              <a:t> vara </a:t>
            </a:r>
            <a:r>
              <a:rPr lang="fi-FI" sz="2400" dirty="0" err="1"/>
              <a:t>meddelat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tävlingasvgifterna</a:t>
            </a:r>
            <a:r>
              <a:rPr lang="fi-FI" sz="2400" dirty="0"/>
              <a:t> </a:t>
            </a:r>
            <a:r>
              <a:rPr lang="fi-FI" sz="2400" dirty="0" err="1"/>
              <a:t>betalas</a:t>
            </a:r>
            <a:r>
              <a:rPr lang="fi-FI" sz="2400" dirty="0"/>
              <a:t> i </a:t>
            </a:r>
            <a:r>
              <a:rPr lang="fi-FI" sz="2400" dirty="0" err="1"/>
              <a:t>tävlingskansliet</a:t>
            </a:r>
            <a:r>
              <a:rPr lang="fi-FI" sz="2400" dirty="0"/>
              <a:t> </a:t>
            </a:r>
            <a:r>
              <a:rPr lang="fi-FI" sz="2400" dirty="0" err="1"/>
              <a:t>inom</a:t>
            </a:r>
            <a:r>
              <a:rPr lang="fi-FI" sz="2400" dirty="0"/>
              <a:t> en </a:t>
            </a:r>
            <a:r>
              <a:rPr lang="fi-FI" sz="2400" dirty="0" err="1"/>
              <a:t>tidsgräns</a:t>
            </a:r>
            <a:r>
              <a:rPr lang="fi-FI" sz="2400" dirty="0"/>
              <a:t> </a:t>
            </a:r>
            <a:r>
              <a:rPr lang="fi-FI" sz="2400" dirty="0" err="1"/>
              <a:t>som</a:t>
            </a:r>
            <a:r>
              <a:rPr lang="fi-FI" sz="2400" dirty="0"/>
              <a:t> </a:t>
            </a:r>
            <a:r>
              <a:rPr lang="fi-FI" sz="2400" dirty="0" err="1"/>
              <a:t>står</a:t>
            </a:r>
            <a:r>
              <a:rPr lang="fi-FI" sz="2400" dirty="0"/>
              <a:t> i </a:t>
            </a:r>
            <a:r>
              <a:rPr lang="fi-FI" sz="2400" dirty="0" err="1"/>
              <a:t>tävlingspropositionen</a:t>
            </a:r>
            <a:r>
              <a:rPr lang="fi-FI" sz="2400" dirty="0"/>
              <a:t>.</a:t>
            </a:r>
            <a:endParaRPr lang="fi-FI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30E910A-11A0-42AC-9521-CB4BE9F38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14009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900" b="1" dirty="0" err="1"/>
              <a:t>Reglementsutbildning</a:t>
            </a:r>
            <a:br>
              <a:rPr lang="fi-FI" sz="4000" b="1" dirty="0">
                <a:solidFill>
                  <a:srgbClr val="FF0000"/>
                </a:solidFill>
              </a:rPr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28A33C-F2BC-4A6F-B824-76F750368C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0"/>
          <a:stretch/>
        </p:blipFill>
        <p:spPr>
          <a:xfrm>
            <a:off x="2231830" y="4221088"/>
            <a:ext cx="4680340" cy="229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84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7867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900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3585"/>
            <a:ext cx="8229600" cy="4525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2800" b="1" dirty="0" err="1">
                <a:latin typeface="+mj-lt"/>
              </a:rPr>
              <a:t>Efter-anmälningar</a:t>
            </a:r>
            <a:r>
              <a:rPr lang="fi-FI" sz="2800" b="1" dirty="0">
                <a:latin typeface="+mj-lt"/>
              </a:rPr>
              <a:t> </a:t>
            </a:r>
            <a:r>
              <a:rPr lang="fi-FI" sz="2800" b="1" dirty="0" err="1">
                <a:latin typeface="+mj-lt"/>
              </a:rPr>
              <a:t>och</a:t>
            </a:r>
            <a:r>
              <a:rPr lang="fi-FI" sz="2800" b="1" dirty="0">
                <a:latin typeface="+mj-lt"/>
              </a:rPr>
              <a:t> </a:t>
            </a:r>
            <a:r>
              <a:rPr lang="fi-FI" sz="2800" b="1" dirty="0" err="1">
                <a:latin typeface="+mj-lt"/>
              </a:rPr>
              <a:t>klassbyten</a:t>
            </a:r>
            <a:endParaRPr lang="fi-FI" sz="2800" b="1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 err="1">
                <a:latin typeface="+mj-lt"/>
              </a:rPr>
              <a:t>Efter-anmälningar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är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möjliga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endast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ifall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det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står</a:t>
            </a:r>
            <a:r>
              <a:rPr lang="fi-FI" sz="2800" dirty="0">
                <a:latin typeface="+mj-lt"/>
              </a:rPr>
              <a:t> i </a:t>
            </a:r>
            <a:r>
              <a:rPr lang="fi-FI" sz="2800" dirty="0" err="1">
                <a:latin typeface="+mj-lt"/>
              </a:rPr>
              <a:t>propositionen</a:t>
            </a:r>
            <a:r>
              <a:rPr lang="fi-FI" sz="2800" dirty="0">
                <a:latin typeface="+mj-lt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>
                <a:latin typeface="+mj-lt"/>
              </a:rPr>
              <a:t>De </a:t>
            </a:r>
            <a:r>
              <a:rPr lang="fi-FI" sz="2800" dirty="0" err="1">
                <a:latin typeface="+mj-lt"/>
              </a:rPr>
              <a:t>ekipage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som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har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anmält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sig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till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tävlingen</a:t>
            </a:r>
            <a:r>
              <a:rPr lang="fi-FI" sz="2800" dirty="0">
                <a:latin typeface="+mj-lt"/>
              </a:rPr>
              <a:t>, </a:t>
            </a:r>
            <a:r>
              <a:rPr lang="fi-FI" sz="2800" dirty="0" err="1">
                <a:latin typeface="+mj-lt"/>
              </a:rPr>
              <a:t>kan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flytta</a:t>
            </a:r>
            <a:r>
              <a:rPr lang="fi-FI" sz="2800" dirty="0">
                <a:latin typeface="+mj-lt"/>
              </a:rPr>
              <a:t> i </a:t>
            </a:r>
            <a:r>
              <a:rPr lang="fi-FI" sz="2800" dirty="0" err="1">
                <a:latin typeface="+mj-lt"/>
              </a:rPr>
              <a:t>tävlingen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från</a:t>
            </a:r>
            <a:r>
              <a:rPr lang="fi-FI" sz="2800" dirty="0">
                <a:latin typeface="+mj-lt"/>
              </a:rPr>
              <a:t> en </a:t>
            </a:r>
            <a:r>
              <a:rPr lang="fi-FI" sz="2800" dirty="0" err="1">
                <a:latin typeface="+mj-lt"/>
              </a:rPr>
              <a:t>klass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till</a:t>
            </a:r>
            <a:r>
              <a:rPr lang="fi-FI" sz="2800" dirty="0">
                <a:latin typeface="+mj-lt"/>
              </a:rPr>
              <a:t> en annan </a:t>
            </a:r>
            <a:r>
              <a:rPr lang="fi-FI" sz="2800" dirty="0" err="1">
                <a:latin typeface="+mj-lt"/>
              </a:rPr>
              <a:t>enligt</a:t>
            </a:r>
            <a:r>
              <a:rPr lang="fi-FI" sz="2800" dirty="0">
                <a:latin typeface="+mj-lt"/>
              </a:rPr>
              <a:t> de </a:t>
            </a:r>
            <a:r>
              <a:rPr lang="fi-FI" sz="2800" dirty="0" err="1">
                <a:latin typeface="+mj-lt"/>
              </a:rPr>
              <a:t>anvisningar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som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finns</a:t>
            </a:r>
            <a:r>
              <a:rPr lang="fi-FI" sz="2800" dirty="0">
                <a:latin typeface="+mj-lt"/>
              </a:rPr>
              <a:t> i </a:t>
            </a:r>
            <a:r>
              <a:rPr lang="fi-FI" sz="2800" dirty="0" err="1">
                <a:latin typeface="+mj-lt"/>
              </a:rPr>
              <a:t>tävlingsarrangörens</a:t>
            </a:r>
            <a:r>
              <a:rPr lang="fi-FI" sz="2800" dirty="0">
                <a:latin typeface="+mj-lt"/>
              </a:rPr>
              <a:t> proposition </a:t>
            </a:r>
            <a:r>
              <a:rPr lang="fi-FI" sz="2800" dirty="0" err="1">
                <a:latin typeface="+mj-lt"/>
              </a:rPr>
              <a:t>eller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enligt</a:t>
            </a:r>
            <a:r>
              <a:rPr lang="fi-FI" sz="2800" dirty="0">
                <a:latin typeface="+mj-lt"/>
              </a:rPr>
              <a:t> de </a:t>
            </a:r>
            <a:r>
              <a:rPr lang="fi-FI" sz="2800" dirty="0" err="1">
                <a:latin typeface="+mj-lt"/>
              </a:rPr>
              <a:t>anvisningar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som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finns</a:t>
            </a:r>
            <a:r>
              <a:rPr lang="fi-FI" sz="2800" dirty="0">
                <a:latin typeface="+mj-lt"/>
              </a:rPr>
              <a:t> i </a:t>
            </a:r>
            <a:r>
              <a:rPr lang="fi-FI" sz="2800" dirty="0" err="1">
                <a:latin typeface="+mj-lt"/>
              </a:rPr>
              <a:t>tävlingsmeddelandet</a:t>
            </a:r>
            <a:r>
              <a:rPr lang="fi-FI" sz="2800" dirty="0">
                <a:latin typeface="+mj-lt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>
                <a:latin typeface="+mj-lt"/>
              </a:rPr>
              <a:t>De </a:t>
            </a:r>
            <a:r>
              <a:rPr lang="fi-FI" sz="2800" dirty="0" err="1">
                <a:latin typeface="+mj-lt"/>
              </a:rPr>
              <a:t>tävlingsavgifter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som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uppkommit</a:t>
            </a:r>
            <a:r>
              <a:rPr lang="fi-FI" sz="2800" dirty="0">
                <a:latin typeface="+mj-lt"/>
              </a:rPr>
              <a:t> av </a:t>
            </a:r>
            <a:r>
              <a:rPr lang="fi-FI" sz="2800" dirty="0" err="1">
                <a:latin typeface="+mj-lt"/>
              </a:rPr>
              <a:t>efter-anmälningar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eller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klassbyten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bör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betalas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inom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sju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dagar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efter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att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tävlingen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är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slut</a:t>
            </a:r>
            <a:r>
              <a:rPr lang="fi-FI" sz="2800" dirty="0">
                <a:latin typeface="+mj-lt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sz="2800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sz="2800" dirty="0"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D47B2B-6BD2-4ACF-B567-29673F8C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951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i-FI" sz="2800" b="1" dirty="0" err="1"/>
              <a:t>Startordning</a:t>
            </a:r>
            <a:r>
              <a:rPr lang="fi-FI" sz="2800" b="1" dirty="0"/>
              <a:t>/</a:t>
            </a:r>
            <a:r>
              <a:rPr lang="fi-FI" sz="2800" b="1" dirty="0" err="1"/>
              <a:t>startlista</a:t>
            </a:r>
            <a:r>
              <a:rPr lang="fi-FI" sz="2800" b="1" dirty="0"/>
              <a:t> </a:t>
            </a:r>
            <a:r>
              <a:rPr lang="fi-FI" sz="2800" b="1" dirty="0" err="1"/>
              <a:t>samt</a:t>
            </a:r>
            <a:r>
              <a:rPr lang="fi-FI" sz="2800" b="1" dirty="0"/>
              <a:t> </a:t>
            </a:r>
            <a:r>
              <a:rPr lang="fi-FI" sz="2800" b="1" dirty="0" err="1"/>
              <a:t>resultat</a:t>
            </a:r>
            <a:endParaRPr lang="fi-FI" sz="2800" b="1" dirty="0"/>
          </a:p>
          <a:p>
            <a:r>
              <a:rPr lang="fi-FI" sz="2800" dirty="0" err="1"/>
              <a:t>Startlistor</a:t>
            </a:r>
            <a:r>
              <a:rPr lang="fi-FI" sz="2800" dirty="0"/>
              <a:t> </a:t>
            </a:r>
            <a:r>
              <a:rPr lang="fi-FI" sz="2800" dirty="0" err="1"/>
              <a:t>samt</a:t>
            </a:r>
            <a:r>
              <a:rPr lang="fi-FI" sz="2800" dirty="0"/>
              <a:t> </a:t>
            </a:r>
            <a:r>
              <a:rPr lang="fi-FI" sz="2800" dirty="0" err="1"/>
              <a:t>eventuellt</a:t>
            </a:r>
            <a:r>
              <a:rPr lang="fi-FI" sz="2800" dirty="0"/>
              <a:t> </a:t>
            </a:r>
            <a:r>
              <a:rPr lang="fi-FI" sz="2800" dirty="0" err="1"/>
              <a:t>tävlingsmeddelande</a:t>
            </a:r>
            <a:r>
              <a:rPr lang="fi-FI" sz="2800" dirty="0"/>
              <a:t>(= </a:t>
            </a:r>
            <a:r>
              <a:rPr lang="fi-FI" sz="2800" dirty="0" err="1"/>
              <a:t>anvisningar</a:t>
            </a:r>
            <a:r>
              <a:rPr lang="fi-FI" sz="2800" dirty="0"/>
              <a:t> </a:t>
            </a:r>
            <a:r>
              <a:rPr lang="fi-FI" sz="2800" dirty="0" err="1"/>
              <a:t>till</a:t>
            </a:r>
            <a:r>
              <a:rPr lang="fi-FI" sz="2800" dirty="0"/>
              <a:t> </a:t>
            </a:r>
            <a:r>
              <a:rPr lang="fi-FI" sz="2800" dirty="0" err="1"/>
              <a:t>idrottarna</a:t>
            </a:r>
            <a:r>
              <a:rPr lang="fi-FI" sz="2800" dirty="0"/>
              <a:t>) </a:t>
            </a:r>
            <a:r>
              <a:rPr lang="fi-FI" sz="2800" dirty="0" err="1"/>
              <a:t>publiceras</a:t>
            </a:r>
            <a:r>
              <a:rPr lang="fi-FI" sz="2800" dirty="0"/>
              <a:t> i </a:t>
            </a:r>
            <a:r>
              <a:rPr lang="fi-FI" sz="2800" dirty="0" err="1"/>
              <a:t>Kipa</a:t>
            </a:r>
            <a:r>
              <a:rPr lang="fi-FI" sz="2800" dirty="0"/>
              <a:t> </a:t>
            </a:r>
            <a:r>
              <a:rPr lang="fi-FI" sz="2800" dirty="0" err="1"/>
              <a:t>eller</a:t>
            </a:r>
            <a:r>
              <a:rPr lang="fi-FI" sz="2800" dirty="0"/>
              <a:t> </a:t>
            </a:r>
            <a:r>
              <a:rPr lang="fi-FI" sz="2800" dirty="0" err="1"/>
              <a:t>på</a:t>
            </a:r>
            <a:r>
              <a:rPr lang="fi-FI" sz="2800" dirty="0"/>
              <a:t> annat </a:t>
            </a:r>
            <a:r>
              <a:rPr lang="fi-FI" sz="2800" dirty="0" err="1"/>
              <a:t>ställe</a:t>
            </a:r>
            <a:r>
              <a:rPr lang="fi-FI" sz="2800" dirty="0"/>
              <a:t> </a:t>
            </a:r>
            <a:r>
              <a:rPr lang="fi-FI" sz="2800" dirty="0" err="1"/>
              <a:t>som</a:t>
            </a:r>
            <a:r>
              <a:rPr lang="fi-FI" sz="2800" dirty="0"/>
              <a:t> </a:t>
            </a:r>
            <a:r>
              <a:rPr lang="fi-FI" sz="2800" dirty="0" err="1"/>
              <a:t>det</a:t>
            </a:r>
            <a:r>
              <a:rPr lang="fi-FI" sz="2800" dirty="0"/>
              <a:t> </a:t>
            </a:r>
            <a:r>
              <a:rPr lang="fi-FI" sz="2800" dirty="0" err="1"/>
              <a:t>berättas</a:t>
            </a:r>
            <a:r>
              <a:rPr lang="fi-FI" sz="2800" dirty="0"/>
              <a:t> </a:t>
            </a:r>
            <a:r>
              <a:rPr lang="fi-FI" sz="2800" dirty="0" err="1"/>
              <a:t>om</a:t>
            </a:r>
            <a:r>
              <a:rPr lang="fi-FI" sz="2800" dirty="0"/>
              <a:t> i </a:t>
            </a:r>
            <a:r>
              <a:rPr lang="fi-FI" sz="2800" dirty="0" err="1"/>
              <a:t>tävlingspropositionen</a:t>
            </a:r>
            <a:r>
              <a:rPr lang="fi-FI" sz="2800" dirty="0"/>
              <a:t> </a:t>
            </a:r>
            <a:r>
              <a:rPr lang="fi-FI" sz="2800" dirty="0" err="1"/>
              <a:t>på</a:t>
            </a:r>
            <a:r>
              <a:rPr lang="fi-FI" sz="2800" dirty="0"/>
              <a:t> </a:t>
            </a:r>
            <a:r>
              <a:rPr lang="fi-FI" sz="2800" dirty="0" err="1"/>
              <a:t>den</a:t>
            </a:r>
            <a:r>
              <a:rPr lang="fi-FI" sz="2800" dirty="0"/>
              <a:t> </a:t>
            </a:r>
            <a:r>
              <a:rPr lang="fi-FI" sz="2800" dirty="0" err="1"/>
              <a:t>tidpunkt</a:t>
            </a:r>
            <a:r>
              <a:rPr lang="fi-FI" sz="2800" dirty="0"/>
              <a:t> </a:t>
            </a:r>
            <a:r>
              <a:rPr lang="fi-FI" sz="2800" dirty="0" err="1"/>
              <a:t>som</a:t>
            </a:r>
            <a:r>
              <a:rPr lang="fi-FI" sz="2800" dirty="0"/>
              <a:t> </a:t>
            </a:r>
            <a:r>
              <a:rPr lang="fi-FI" sz="2800" dirty="0" err="1"/>
              <a:t>det</a:t>
            </a:r>
            <a:r>
              <a:rPr lang="fi-FI" sz="2800" dirty="0"/>
              <a:t> </a:t>
            </a:r>
            <a:r>
              <a:rPr lang="fi-FI" sz="2800" dirty="0" err="1"/>
              <a:t>står</a:t>
            </a:r>
            <a:r>
              <a:rPr lang="fi-FI" sz="2800" dirty="0"/>
              <a:t> i </a:t>
            </a:r>
            <a:r>
              <a:rPr lang="fi-FI" sz="2800" dirty="0" err="1"/>
              <a:t>tävlingspropositionen</a:t>
            </a:r>
            <a:r>
              <a:rPr lang="fi-FI" sz="2800" dirty="0"/>
              <a:t>.</a:t>
            </a:r>
          </a:p>
          <a:p>
            <a:r>
              <a:rPr lang="fi-FI" sz="2800" dirty="0" err="1"/>
              <a:t>Även</a:t>
            </a:r>
            <a:r>
              <a:rPr lang="fi-FI" sz="2800" dirty="0"/>
              <a:t> </a:t>
            </a:r>
            <a:r>
              <a:rPr lang="fi-FI" sz="2800" dirty="0" err="1"/>
              <a:t>resultaten</a:t>
            </a:r>
            <a:r>
              <a:rPr lang="fi-FI" sz="2800" dirty="0"/>
              <a:t> </a:t>
            </a:r>
            <a:r>
              <a:rPr lang="fi-FI" sz="2800" dirty="0" err="1"/>
              <a:t>publiceras</a:t>
            </a:r>
            <a:r>
              <a:rPr lang="fi-FI" sz="2800" dirty="0"/>
              <a:t> i </a:t>
            </a:r>
            <a:r>
              <a:rPr lang="fi-FI" sz="2800" dirty="0" err="1"/>
              <a:t>Kipa</a:t>
            </a:r>
            <a:r>
              <a:rPr lang="fi-FI" sz="2800" dirty="0"/>
              <a:t> </a:t>
            </a:r>
            <a:r>
              <a:rPr lang="fi-FI" sz="2800" dirty="0" err="1"/>
              <a:t>efter</a:t>
            </a:r>
            <a:r>
              <a:rPr lang="fi-FI" sz="2800" dirty="0"/>
              <a:t> </a:t>
            </a:r>
            <a:r>
              <a:rPr lang="fi-FI" sz="2800" dirty="0" err="1"/>
              <a:t>tävlingen</a:t>
            </a:r>
            <a:r>
              <a:rPr lang="fi-FI" sz="2800" dirty="0"/>
              <a:t>.</a:t>
            </a:r>
          </a:p>
          <a:p>
            <a:r>
              <a:rPr lang="fi-FI" sz="2400" dirty="0" err="1"/>
              <a:t>Startlistor</a:t>
            </a:r>
            <a:r>
              <a:rPr lang="fi-FI" sz="2400" dirty="0"/>
              <a:t> </a:t>
            </a:r>
            <a:r>
              <a:rPr lang="fi-FI" sz="2400" dirty="0" err="1"/>
              <a:t>samt</a:t>
            </a:r>
            <a:r>
              <a:rPr lang="fi-FI" sz="2400" dirty="0"/>
              <a:t> </a:t>
            </a:r>
            <a:r>
              <a:rPr lang="fi-FI" sz="2400" dirty="0" err="1"/>
              <a:t>resultat</a:t>
            </a:r>
            <a:r>
              <a:rPr lang="fi-FI" sz="2400" dirty="0"/>
              <a:t> i </a:t>
            </a:r>
            <a:r>
              <a:rPr lang="fi-FI" sz="2400" dirty="0" err="1"/>
              <a:t>realtid</a:t>
            </a:r>
            <a:r>
              <a:rPr lang="fi-FI" sz="2400" dirty="0"/>
              <a:t> </a:t>
            </a:r>
            <a:r>
              <a:rPr lang="fi-FI" sz="2400" dirty="0" err="1"/>
              <a:t>beroende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tävling</a:t>
            </a:r>
            <a:r>
              <a:rPr lang="fi-FI" sz="2400" dirty="0"/>
              <a:t> </a:t>
            </a:r>
            <a:r>
              <a:rPr lang="fi-FI" sz="2400" dirty="0" err="1"/>
              <a:t>finns</a:t>
            </a:r>
            <a:r>
              <a:rPr lang="fi-FI" sz="2400" dirty="0"/>
              <a:t> </a:t>
            </a:r>
            <a:r>
              <a:rPr lang="fi-FI" sz="2400" dirty="0" err="1"/>
              <a:t>även</a:t>
            </a:r>
            <a:r>
              <a:rPr lang="fi-FI" sz="2400" dirty="0"/>
              <a:t> </a:t>
            </a:r>
            <a:r>
              <a:rPr lang="fi-FI" sz="2400" dirty="0" err="1"/>
              <a:t>EquipeOnline-sidan</a:t>
            </a:r>
            <a:r>
              <a:rPr lang="fi-FI" sz="2400" dirty="0"/>
              <a:t> </a:t>
            </a:r>
            <a:r>
              <a:rPr lang="fi-FI" sz="2400" dirty="0">
                <a:hlinkClick r:id="rId3"/>
              </a:rPr>
              <a:t>https://online.equipe.com/</a:t>
            </a:r>
            <a:endParaRPr lang="fi-FI" sz="2400" dirty="0"/>
          </a:p>
          <a:p>
            <a:endParaRPr lang="fi-FI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FB638CC-06E7-4923-867E-7E04463AC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900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</p:spTree>
    <p:extLst>
      <p:ext uri="{BB962C8B-B14F-4D97-AF65-F5344CB8AC3E}">
        <p14:creationId xmlns:p14="http://schemas.microsoft.com/office/powerpoint/2010/main" val="4044189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8492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900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460752" y="2060848"/>
            <a:ext cx="8143696" cy="4212232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9600" b="1" dirty="0" err="1">
                <a:latin typeface="+mj-lt"/>
              </a:rPr>
              <a:t>Användning</a:t>
            </a:r>
            <a:r>
              <a:rPr lang="fi-FI" sz="9600" b="1" dirty="0">
                <a:latin typeface="+mj-lt"/>
              </a:rPr>
              <a:t> av </a:t>
            </a:r>
            <a:r>
              <a:rPr lang="fi-FI" sz="9600" b="1" dirty="0" err="1">
                <a:latin typeface="+mj-lt"/>
              </a:rPr>
              <a:t>Kipa</a:t>
            </a:r>
            <a:endParaRPr lang="fi-FI" sz="9600" b="1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8000" dirty="0" err="1">
                <a:latin typeface="+mj-lt"/>
              </a:rPr>
              <a:t>Bekanta</a:t>
            </a:r>
            <a:r>
              <a:rPr lang="fi-FI" sz="8000" dirty="0">
                <a:latin typeface="+mj-lt"/>
              </a:rPr>
              <a:t> </a:t>
            </a:r>
            <a:r>
              <a:rPr lang="fi-FI" sz="8000" dirty="0" err="1">
                <a:latin typeface="+mj-lt"/>
              </a:rPr>
              <a:t>er</a:t>
            </a:r>
            <a:r>
              <a:rPr lang="fi-FI" sz="8000" dirty="0">
                <a:latin typeface="+mj-lt"/>
              </a:rPr>
              <a:t> </a:t>
            </a:r>
            <a:r>
              <a:rPr lang="fi-FI" sz="8000" dirty="0" err="1">
                <a:latin typeface="+mj-lt"/>
              </a:rPr>
              <a:t>med</a:t>
            </a:r>
            <a:r>
              <a:rPr lang="fi-FI" sz="8000" dirty="0">
                <a:latin typeface="+mj-lt"/>
              </a:rPr>
              <a:t> </a:t>
            </a:r>
            <a:r>
              <a:rPr lang="fi-FI" sz="8000" dirty="0" err="1">
                <a:latin typeface="+mj-lt"/>
              </a:rPr>
              <a:t>Kipa-tävlingsserviceprogrammet</a:t>
            </a:r>
            <a:r>
              <a:rPr lang="fi-FI" sz="8000" dirty="0">
                <a:latin typeface="+mj-lt"/>
              </a:rPr>
              <a:t>, </a:t>
            </a:r>
            <a:r>
              <a:rPr lang="fi-FI" sz="8000" dirty="0" err="1">
                <a:latin typeface="+mj-lt"/>
              </a:rPr>
              <a:t>t.ex</a:t>
            </a:r>
            <a:r>
              <a:rPr lang="fi-FI" sz="8000" dirty="0">
                <a:latin typeface="+mj-lt"/>
              </a:rPr>
              <a:t>. 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7200" dirty="0" err="1">
                <a:latin typeface="+mj-lt"/>
              </a:rPr>
              <a:t>Betalning</a:t>
            </a:r>
            <a:r>
              <a:rPr lang="fi-FI" sz="7200" dirty="0">
                <a:latin typeface="+mj-lt"/>
              </a:rPr>
              <a:t> av </a:t>
            </a:r>
            <a:r>
              <a:rPr lang="fi-FI" sz="7200" dirty="0" err="1">
                <a:latin typeface="+mj-lt"/>
              </a:rPr>
              <a:t>tävlingslicenser</a:t>
            </a:r>
            <a:r>
              <a:rPr lang="fi-FI" sz="7200" dirty="0">
                <a:latin typeface="+mj-lt"/>
              </a:rPr>
              <a:t> </a:t>
            </a:r>
            <a:r>
              <a:rPr lang="fi-FI" sz="7200" dirty="0" err="1">
                <a:latin typeface="+mj-lt"/>
              </a:rPr>
              <a:t>och</a:t>
            </a:r>
            <a:r>
              <a:rPr lang="fi-FI" sz="7200" dirty="0">
                <a:latin typeface="+mj-lt"/>
              </a:rPr>
              <a:t> </a:t>
            </a:r>
            <a:r>
              <a:rPr lang="fi-FI" sz="7200" dirty="0" err="1">
                <a:latin typeface="+mj-lt"/>
              </a:rPr>
              <a:t>hästens</a:t>
            </a:r>
            <a:r>
              <a:rPr lang="fi-FI" sz="7200" dirty="0">
                <a:latin typeface="+mj-lt"/>
              </a:rPr>
              <a:t> </a:t>
            </a:r>
            <a:r>
              <a:rPr lang="fi-FI" sz="7200" dirty="0" err="1">
                <a:latin typeface="+mj-lt"/>
              </a:rPr>
              <a:t>årsavgift</a:t>
            </a:r>
            <a:endParaRPr lang="fi-FI" sz="7200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7200" dirty="0" err="1">
                <a:latin typeface="+mj-lt"/>
              </a:rPr>
              <a:t>Gå</a:t>
            </a:r>
            <a:r>
              <a:rPr lang="fi-FI" sz="7200" dirty="0">
                <a:latin typeface="+mj-lt"/>
              </a:rPr>
              <a:t> </a:t>
            </a:r>
            <a:r>
              <a:rPr lang="fi-FI" sz="7200" dirty="0" err="1">
                <a:latin typeface="+mj-lt"/>
              </a:rPr>
              <a:t>igenom</a:t>
            </a:r>
            <a:r>
              <a:rPr lang="fi-FI" sz="7200" dirty="0">
                <a:latin typeface="+mj-lt"/>
              </a:rPr>
              <a:t> </a:t>
            </a:r>
            <a:r>
              <a:rPr lang="fi-FI" sz="7200" dirty="0" err="1">
                <a:latin typeface="+mj-lt"/>
              </a:rPr>
              <a:t>tävlingspropositioner</a:t>
            </a:r>
            <a:r>
              <a:rPr lang="fi-FI" sz="7200" dirty="0">
                <a:latin typeface="+mj-lt"/>
              </a:rPr>
              <a:t> </a:t>
            </a:r>
            <a:r>
              <a:rPr lang="fi-FI" sz="7200" dirty="0" err="1">
                <a:latin typeface="+mj-lt"/>
              </a:rPr>
              <a:t>och</a:t>
            </a:r>
            <a:r>
              <a:rPr lang="fi-FI" sz="7200" dirty="0">
                <a:latin typeface="+mj-lt"/>
              </a:rPr>
              <a:t> - </a:t>
            </a:r>
            <a:r>
              <a:rPr lang="fi-FI" sz="7200" dirty="0" err="1">
                <a:latin typeface="+mj-lt"/>
              </a:rPr>
              <a:t>resultat</a:t>
            </a:r>
            <a:endParaRPr lang="fi-FI" sz="7200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7200" dirty="0" err="1">
                <a:latin typeface="+mj-lt"/>
              </a:rPr>
              <a:t>Anmälning</a:t>
            </a:r>
            <a:r>
              <a:rPr lang="fi-FI" sz="7200" dirty="0">
                <a:latin typeface="+mj-lt"/>
              </a:rPr>
              <a:t> </a:t>
            </a:r>
            <a:r>
              <a:rPr lang="fi-FI" sz="7200" dirty="0" err="1">
                <a:latin typeface="+mj-lt"/>
              </a:rPr>
              <a:t>till</a:t>
            </a:r>
            <a:r>
              <a:rPr lang="fi-FI" sz="7200" dirty="0">
                <a:latin typeface="+mj-lt"/>
              </a:rPr>
              <a:t> </a:t>
            </a:r>
            <a:r>
              <a:rPr lang="fi-FI" sz="7200" dirty="0" err="1">
                <a:latin typeface="+mj-lt"/>
              </a:rPr>
              <a:t>tävling</a:t>
            </a:r>
            <a:r>
              <a:rPr lang="fi-FI" sz="7200" dirty="0">
                <a:latin typeface="+mj-lt"/>
              </a:rPr>
              <a:t> </a:t>
            </a:r>
            <a:r>
              <a:rPr lang="fi-FI" sz="7200" dirty="0" err="1">
                <a:latin typeface="+mj-lt"/>
              </a:rPr>
              <a:t>och</a:t>
            </a:r>
            <a:r>
              <a:rPr lang="fi-FI" sz="7200" dirty="0">
                <a:latin typeface="+mj-lt"/>
              </a:rPr>
              <a:t> </a:t>
            </a:r>
            <a:r>
              <a:rPr lang="fi-FI" sz="7200" dirty="0" err="1">
                <a:latin typeface="+mj-lt"/>
              </a:rPr>
              <a:t>betalning</a:t>
            </a:r>
            <a:r>
              <a:rPr lang="fi-FI" sz="7200" dirty="0">
                <a:latin typeface="+mj-lt"/>
              </a:rPr>
              <a:t> av </a:t>
            </a:r>
            <a:r>
              <a:rPr lang="fi-FI" sz="7200" dirty="0" err="1">
                <a:latin typeface="+mj-lt"/>
              </a:rPr>
              <a:t>tävlingsavgifter</a:t>
            </a:r>
            <a:r>
              <a:rPr lang="fi-FI" sz="7200" dirty="0">
                <a:latin typeface="+mj-lt"/>
              </a:rPr>
              <a:t>.</a:t>
            </a:r>
          </a:p>
          <a:p>
            <a:r>
              <a:rPr lang="fi-FI" sz="8000" dirty="0"/>
              <a:t>Info </a:t>
            </a:r>
            <a:r>
              <a:rPr lang="fi-FI" sz="8000" dirty="0" err="1"/>
              <a:t>om</a:t>
            </a:r>
            <a:r>
              <a:rPr lang="fi-FI" sz="8000" dirty="0"/>
              <a:t> </a:t>
            </a:r>
            <a:r>
              <a:rPr lang="fi-FI" sz="8000" dirty="0" err="1"/>
              <a:t>Kipas</a:t>
            </a:r>
            <a:r>
              <a:rPr lang="fi-FI" sz="8000" dirty="0"/>
              <a:t> </a:t>
            </a:r>
            <a:r>
              <a:rPr lang="fi-FI" sz="8000" dirty="0" err="1"/>
              <a:t>användning</a:t>
            </a:r>
            <a:r>
              <a:rPr lang="fi-FI" sz="8000" dirty="0"/>
              <a:t> via </a:t>
            </a:r>
            <a:r>
              <a:rPr lang="fi-FI" sz="8000" dirty="0" err="1"/>
              <a:t>Kipas</a:t>
            </a:r>
            <a:r>
              <a:rPr lang="fi-FI" sz="8000" dirty="0"/>
              <a:t> Apua-</a:t>
            </a:r>
            <a:r>
              <a:rPr lang="fi-FI" sz="8000" dirty="0" err="1"/>
              <a:t>ställe</a:t>
            </a:r>
            <a:r>
              <a:rPr lang="fi-FI" sz="8000" dirty="0"/>
              <a:t> </a:t>
            </a:r>
            <a:r>
              <a:rPr lang="fi-FI" sz="8000" dirty="0">
                <a:hlinkClick r:id="rId3"/>
              </a:rPr>
              <a:t>https://kipa2.ratsastus.fi/support</a:t>
            </a:r>
            <a:r>
              <a:rPr lang="fi-FI" sz="8000" dirty="0"/>
              <a:t> </a:t>
            </a:r>
            <a:r>
              <a:rPr lang="fi-FI" sz="8000" dirty="0" err="1"/>
              <a:t>som</a:t>
            </a:r>
            <a:r>
              <a:rPr lang="fi-FI" sz="8000" dirty="0"/>
              <a:t> video (</a:t>
            </a:r>
            <a:r>
              <a:rPr lang="fi-FI" sz="8000" dirty="0" err="1"/>
              <a:t>Obs</a:t>
            </a:r>
            <a:r>
              <a:rPr lang="fi-FI" sz="8000" dirty="0"/>
              <a:t>! </a:t>
            </a:r>
            <a:r>
              <a:rPr lang="fi-FI" sz="8000" dirty="0" err="1"/>
              <a:t>Språket</a:t>
            </a:r>
            <a:r>
              <a:rPr lang="fi-FI" sz="8000" dirty="0"/>
              <a:t> </a:t>
            </a:r>
            <a:r>
              <a:rPr lang="fi-FI" sz="8000" dirty="0" err="1"/>
              <a:t>på</a:t>
            </a:r>
            <a:r>
              <a:rPr lang="fi-FI" sz="8000" dirty="0"/>
              <a:t> videon </a:t>
            </a:r>
            <a:r>
              <a:rPr lang="fi-FI" sz="8000" dirty="0" err="1"/>
              <a:t>går</a:t>
            </a:r>
            <a:r>
              <a:rPr lang="fi-FI" sz="8000" dirty="0"/>
              <a:t> i de </a:t>
            </a:r>
            <a:r>
              <a:rPr lang="fi-FI" sz="8000" dirty="0" err="1"/>
              <a:t>flesta</a:t>
            </a:r>
            <a:r>
              <a:rPr lang="fi-FI" sz="8000" dirty="0"/>
              <a:t> </a:t>
            </a:r>
            <a:r>
              <a:rPr lang="fi-FI" sz="8000" dirty="0" err="1"/>
              <a:t>fall</a:t>
            </a:r>
            <a:r>
              <a:rPr lang="fi-FI" sz="8000" dirty="0"/>
              <a:t> </a:t>
            </a:r>
            <a:r>
              <a:rPr lang="fi-FI" sz="8000" dirty="0" err="1"/>
              <a:t>att</a:t>
            </a:r>
            <a:r>
              <a:rPr lang="fi-FI" sz="8000" dirty="0"/>
              <a:t> </a:t>
            </a:r>
            <a:r>
              <a:rPr lang="fi-FI" sz="8000" dirty="0" err="1"/>
              <a:t>ändra</a:t>
            </a:r>
            <a:r>
              <a:rPr lang="fi-FI" sz="8000" dirty="0"/>
              <a:t> </a:t>
            </a:r>
            <a:r>
              <a:rPr lang="fi-FI" sz="8000" dirty="0" err="1"/>
              <a:t>till</a:t>
            </a:r>
            <a:r>
              <a:rPr lang="fi-FI" sz="8000" dirty="0"/>
              <a:t> </a:t>
            </a:r>
            <a:r>
              <a:rPr lang="fi-FI" sz="8000" dirty="0" err="1"/>
              <a:t>finska</a:t>
            </a:r>
            <a:r>
              <a:rPr lang="fi-FI" sz="8000" dirty="0"/>
              <a:t> </a:t>
            </a:r>
            <a:r>
              <a:rPr lang="fi-FI" sz="8000" dirty="0" err="1"/>
              <a:t>efter</a:t>
            </a:r>
            <a:r>
              <a:rPr lang="fi-FI" sz="8000" dirty="0"/>
              <a:t> </a:t>
            </a:r>
            <a:r>
              <a:rPr lang="fi-FI" sz="8000" dirty="0" err="1"/>
              <a:t>att</a:t>
            </a:r>
            <a:r>
              <a:rPr lang="fi-FI" sz="8000" dirty="0"/>
              <a:t> videon </a:t>
            </a:r>
            <a:r>
              <a:rPr lang="fi-FI" sz="8000" dirty="0" err="1"/>
              <a:t>har</a:t>
            </a:r>
            <a:r>
              <a:rPr lang="fi-FI" sz="8000" dirty="0"/>
              <a:t> </a:t>
            </a:r>
            <a:r>
              <a:rPr lang="fi-FI" sz="8000" dirty="0" err="1"/>
              <a:t>börjat</a:t>
            </a:r>
            <a:r>
              <a:rPr lang="fi-FI" sz="8000" dirty="0"/>
              <a:t> </a:t>
            </a:r>
            <a:r>
              <a:rPr lang="fi-FI" sz="8000" dirty="0" err="1"/>
              <a:t>vid</a:t>
            </a:r>
            <a:r>
              <a:rPr lang="fi-FI" sz="8000" dirty="0"/>
              <a:t> </a:t>
            </a:r>
            <a:r>
              <a:rPr lang="fi-FI" sz="8000" dirty="0" err="1"/>
              <a:t>nedre</a:t>
            </a:r>
            <a:r>
              <a:rPr lang="fi-FI" sz="8000" dirty="0"/>
              <a:t> </a:t>
            </a:r>
            <a:r>
              <a:rPr lang="fi-FI" sz="8000" dirty="0" err="1"/>
              <a:t>kanten</a:t>
            </a:r>
            <a:r>
              <a:rPr lang="fi-FI" sz="8000" dirty="0"/>
              <a:t> </a:t>
            </a:r>
            <a:r>
              <a:rPr lang="fi-FI" sz="8000" dirty="0" err="1"/>
              <a:t>till</a:t>
            </a:r>
            <a:r>
              <a:rPr lang="fi-FI" sz="8000" dirty="0"/>
              <a:t> </a:t>
            </a:r>
            <a:r>
              <a:rPr lang="fi-FI" sz="8000" dirty="0" err="1"/>
              <a:t>höger</a:t>
            </a:r>
            <a:r>
              <a:rPr lang="fi-FI" sz="8000" dirty="0"/>
              <a:t>)</a:t>
            </a:r>
          </a:p>
          <a:p>
            <a:pPr lvl="1"/>
            <a:r>
              <a:rPr lang="fi-FI" sz="8000" dirty="0"/>
              <a:t>Via </a:t>
            </a:r>
            <a:r>
              <a:rPr lang="fi-FI" sz="8000" dirty="0" err="1"/>
              <a:t>fråga</a:t>
            </a:r>
            <a:r>
              <a:rPr lang="fi-FI" sz="8000" dirty="0"/>
              <a:t> </a:t>
            </a:r>
            <a:r>
              <a:rPr lang="fi-FI" sz="8000" dirty="0" err="1"/>
              <a:t>hjälp</a:t>
            </a:r>
            <a:r>
              <a:rPr lang="fi-FI" sz="8000" dirty="0"/>
              <a:t>(Apu)-</a:t>
            </a:r>
            <a:r>
              <a:rPr lang="fi-FI" sz="8000" dirty="0" err="1"/>
              <a:t>knappen</a:t>
            </a:r>
            <a:r>
              <a:rPr lang="fi-FI" sz="8000" dirty="0"/>
              <a:t> </a:t>
            </a:r>
            <a:r>
              <a:rPr lang="fi-FI" sz="8000" dirty="0" err="1"/>
              <a:t>kan</a:t>
            </a:r>
            <a:r>
              <a:rPr lang="fi-FI" sz="8000" dirty="0"/>
              <a:t> </a:t>
            </a:r>
            <a:r>
              <a:rPr lang="fi-FI" sz="8000" dirty="0" err="1"/>
              <a:t>man</a:t>
            </a:r>
            <a:r>
              <a:rPr lang="fi-FI" sz="8000" dirty="0"/>
              <a:t> </a:t>
            </a:r>
            <a:r>
              <a:rPr lang="fi-FI" sz="8000" dirty="0" err="1"/>
              <a:t>fråga</a:t>
            </a:r>
            <a:r>
              <a:rPr lang="fi-FI" sz="8000" dirty="0"/>
              <a:t> </a:t>
            </a:r>
            <a:r>
              <a:rPr lang="fi-FI" sz="8000" dirty="0" err="1"/>
              <a:t>om</a:t>
            </a:r>
            <a:r>
              <a:rPr lang="fi-FI" sz="8000" dirty="0"/>
              <a:t> </a:t>
            </a:r>
            <a:r>
              <a:rPr lang="fi-FI" sz="8000" dirty="0" err="1"/>
              <a:t>hjälp</a:t>
            </a:r>
            <a:r>
              <a:rPr lang="fi-FI" sz="8000" dirty="0"/>
              <a:t> </a:t>
            </a:r>
            <a:r>
              <a:rPr lang="fi-FI" sz="8000" dirty="0" err="1"/>
              <a:t>vid</a:t>
            </a:r>
            <a:r>
              <a:rPr lang="fi-FI" sz="8000" dirty="0"/>
              <a:t> </a:t>
            </a:r>
            <a:r>
              <a:rPr lang="fi-FI" sz="8000" dirty="0" err="1"/>
              <a:t>användning</a:t>
            </a:r>
            <a:r>
              <a:rPr lang="fi-FI" sz="8000" dirty="0"/>
              <a:t> av </a:t>
            </a:r>
            <a:r>
              <a:rPr lang="fi-FI" sz="8000" dirty="0" err="1"/>
              <a:t>Kipa</a:t>
            </a:r>
            <a:r>
              <a:rPr lang="fi-FI" sz="8000" dirty="0"/>
              <a:t> -  </a:t>
            </a:r>
            <a:r>
              <a:rPr lang="fi-FI" sz="8000" dirty="0" err="1"/>
              <a:t>detta</a:t>
            </a:r>
            <a:r>
              <a:rPr lang="fi-FI" sz="8000" dirty="0"/>
              <a:t> </a:t>
            </a:r>
            <a:r>
              <a:rPr lang="fi-FI" sz="8000" dirty="0" err="1"/>
              <a:t>sätt</a:t>
            </a:r>
            <a:r>
              <a:rPr lang="fi-FI" sz="8000" dirty="0"/>
              <a:t> </a:t>
            </a:r>
            <a:r>
              <a:rPr lang="fi-FI" sz="8000" dirty="0" err="1"/>
              <a:t>rekommenderas</a:t>
            </a:r>
            <a:r>
              <a:rPr lang="fi-FI" sz="8000" dirty="0"/>
              <a:t> </a:t>
            </a:r>
            <a:r>
              <a:rPr lang="fi-FI" sz="8000" dirty="0" err="1"/>
              <a:t>som</a:t>
            </a:r>
            <a:r>
              <a:rPr lang="fi-FI" sz="8000" dirty="0"/>
              <a:t> </a:t>
            </a:r>
            <a:r>
              <a:rPr lang="fi-FI" sz="8000" dirty="0" err="1"/>
              <a:t>kontaktsätt</a:t>
            </a:r>
            <a:r>
              <a:rPr lang="fi-FI" sz="8000" dirty="0"/>
              <a:t> </a:t>
            </a:r>
            <a:r>
              <a:rPr lang="fi-FI" sz="8000" dirty="0" err="1"/>
              <a:t>vid</a:t>
            </a:r>
            <a:r>
              <a:rPr lang="fi-FI" sz="8000" dirty="0"/>
              <a:t> </a:t>
            </a:r>
            <a:r>
              <a:rPr lang="fi-FI" sz="8000" dirty="0" err="1"/>
              <a:t>frågor</a:t>
            </a:r>
            <a:r>
              <a:rPr lang="fi-FI" sz="8000" dirty="0"/>
              <a:t>. </a:t>
            </a:r>
          </a:p>
          <a:p>
            <a:r>
              <a:rPr lang="fi-FI" sz="8000" dirty="0"/>
              <a:t>Man </a:t>
            </a:r>
            <a:r>
              <a:rPr lang="fi-FI" sz="8000" dirty="0" err="1"/>
              <a:t>loggar</a:t>
            </a:r>
            <a:r>
              <a:rPr lang="fi-FI" sz="8000" dirty="0"/>
              <a:t> in </a:t>
            </a:r>
            <a:r>
              <a:rPr lang="fi-FI" sz="8000" dirty="0" err="1"/>
              <a:t>med</a:t>
            </a:r>
            <a:r>
              <a:rPr lang="fi-FI" sz="8000" dirty="0"/>
              <a:t> </a:t>
            </a:r>
            <a:r>
              <a:rPr lang="fi-FI" sz="8000" dirty="0" err="1"/>
              <a:t>medlemsnumret</a:t>
            </a:r>
            <a:r>
              <a:rPr lang="fi-FI" sz="8000" dirty="0"/>
              <a:t>. </a:t>
            </a:r>
          </a:p>
          <a:p>
            <a:r>
              <a:rPr lang="fi-FI" sz="8000" dirty="0" err="1"/>
              <a:t>Vid</a:t>
            </a:r>
            <a:r>
              <a:rPr lang="fi-FI" sz="8000" dirty="0"/>
              <a:t> </a:t>
            </a:r>
            <a:r>
              <a:rPr lang="fi-FI" sz="8000" dirty="0" err="1"/>
              <a:t>första</a:t>
            </a:r>
            <a:r>
              <a:rPr lang="fi-FI" sz="8000" dirty="0"/>
              <a:t> </a:t>
            </a:r>
            <a:r>
              <a:rPr lang="fi-FI" sz="8000" dirty="0" err="1"/>
              <a:t>inloggningen</a:t>
            </a:r>
            <a:r>
              <a:rPr lang="fi-FI" sz="8000" dirty="0"/>
              <a:t> </a:t>
            </a:r>
            <a:r>
              <a:rPr lang="fi-FI" sz="8000" dirty="0" err="1"/>
              <a:t>bör</a:t>
            </a:r>
            <a:r>
              <a:rPr lang="fi-FI" sz="8000" dirty="0"/>
              <a:t> </a:t>
            </a:r>
            <a:r>
              <a:rPr lang="fi-FI" sz="8000" dirty="0" err="1"/>
              <a:t>man</a:t>
            </a:r>
            <a:r>
              <a:rPr lang="fi-FI" sz="8000" dirty="0"/>
              <a:t> </a:t>
            </a:r>
            <a:r>
              <a:rPr lang="fi-FI" sz="8000" dirty="0" err="1"/>
              <a:t>klicka</a:t>
            </a:r>
            <a:r>
              <a:rPr lang="fi-FI" sz="8000" dirty="0"/>
              <a:t> </a:t>
            </a:r>
            <a:r>
              <a:rPr lang="fi-FI" sz="8000" dirty="0" err="1"/>
              <a:t>på</a:t>
            </a:r>
            <a:r>
              <a:rPr lang="fi-FI" sz="8000" dirty="0"/>
              <a:t> ”Rekisteröidy”-</a:t>
            </a:r>
            <a:r>
              <a:rPr lang="fi-FI" sz="8000" dirty="0" err="1"/>
              <a:t>knappen</a:t>
            </a:r>
            <a:r>
              <a:rPr lang="fi-FI" sz="8000" dirty="0"/>
              <a:t>, för </a:t>
            </a:r>
            <a:r>
              <a:rPr lang="fi-FI" sz="8000" dirty="0" err="1"/>
              <a:t>att</a:t>
            </a:r>
            <a:r>
              <a:rPr lang="fi-FI" sz="8000" dirty="0"/>
              <a:t> </a:t>
            </a:r>
            <a:r>
              <a:rPr lang="fi-FI" sz="8000" dirty="0" err="1"/>
              <a:t>få</a:t>
            </a:r>
            <a:r>
              <a:rPr lang="fi-FI" sz="8000" dirty="0"/>
              <a:t> en </a:t>
            </a:r>
            <a:r>
              <a:rPr lang="fi-FI" sz="8000" dirty="0" err="1"/>
              <a:t>inloggningslänk</a:t>
            </a:r>
            <a:r>
              <a:rPr lang="fi-FI" sz="8000" dirty="0"/>
              <a:t> </a:t>
            </a:r>
            <a:r>
              <a:rPr lang="fi-FI" sz="8000" dirty="0" err="1"/>
              <a:t>till</a:t>
            </a:r>
            <a:r>
              <a:rPr lang="fi-FI" sz="8000" dirty="0"/>
              <a:t> </a:t>
            </a:r>
            <a:r>
              <a:rPr lang="fi-FI" sz="8000" dirty="0" err="1"/>
              <a:t>din</a:t>
            </a:r>
            <a:r>
              <a:rPr lang="fi-FI" sz="8000" dirty="0"/>
              <a:t> e-</a:t>
            </a:r>
            <a:r>
              <a:rPr lang="fi-FI" sz="8000" dirty="0" err="1"/>
              <a:t>post</a:t>
            </a:r>
            <a:r>
              <a:rPr lang="fi-FI" sz="8000" dirty="0"/>
              <a:t>.</a:t>
            </a:r>
            <a:endParaRPr lang="fi-FI" sz="8000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900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7931224" cy="440159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2400" b="1" dirty="0">
                <a:latin typeface="+mj-lt"/>
              </a:rPr>
              <a:t>I </a:t>
            </a:r>
            <a:r>
              <a:rPr lang="fi-FI" sz="2400" b="1" dirty="0" err="1">
                <a:latin typeface="+mj-lt"/>
              </a:rPr>
              <a:t>tävlingskansliet</a:t>
            </a:r>
            <a:endParaRPr lang="fi-FI" sz="2400" b="1" dirty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Ifall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det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begärs</a:t>
            </a:r>
            <a:r>
              <a:rPr lang="fi-FI" sz="2400" dirty="0">
                <a:latin typeface="+mj-lt"/>
              </a:rPr>
              <a:t> en </a:t>
            </a:r>
            <a:r>
              <a:rPr lang="fi-FI" sz="2400" dirty="0" err="1">
                <a:latin typeface="+mj-lt"/>
              </a:rPr>
              <a:t>startbekräftelse</a:t>
            </a:r>
            <a:r>
              <a:rPr lang="fi-FI" sz="2400" dirty="0">
                <a:latin typeface="+mj-lt"/>
              </a:rPr>
              <a:t> i </a:t>
            </a:r>
            <a:r>
              <a:rPr lang="fi-FI" sz="2400" dirty="0" err="1">
                <a:latin typeface="+mj-lt"/>
              </a:rPr>
              <a:t>tävlingspropositionen</a:t>
            </a:r>
            <a:r>
              <a:rPr lang="fi-FI" sz="2400" dirty="0">
                <a:latin typeface="+mj-lt"/>
              </a:rPr>
              <a:t> -&gt; i </a:t>
            </a:r>
            <a:r>
              <a:rPr lang="fi-FI" sz="2400" dirty="0" err="1">
                <a:latin typeface="+mj-lt"/>
              </a:rPr>
              <a:t>tävlingskansliet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senast</a:t>
            </a:r>
            <a:r>
              <a:rPr lang="fi-FI" sz="2400" dirty="0">
                <a:latin typeface="+mj-lt"/>
              </a:rPr>
              <a:t> en </a:t>
            </a:r>
            <a:r>
              <a:rPr lang="fi-FI" sz="2400" dirty="0" err="1">
                <a:latin typeface="+mj-lt"/>
              </a:rPr>
              <a:t>timme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före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klassen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börjar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eller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enligt</a:t>
            </a:r>
            <a:r>
              <a:rPr lang="fi-FI" sz="2400" dirty="0">
                <a:latin typeface="+mj-lt"/>
              </a:rPr>
              <a:t> de </a:t>
            </a:r>
            <a:r>
              <a:rPr lang="fi-FI" sz="2400" dirty="0" err="1">
                <a:latin typeface="+mj-lt"/>
              </a:rPr>
              <a:t>anvisningar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som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finns</a:t>
            </a:r>
            <a:r>
              <a:rPr lang="fi-FI" sz="2400" dirty="0">
                <a:latin typeface="+mj-lt"/>
              </a:rPr>
              <a:t> i </a:t>
            </a:r>
            <a:r>
              <a:rPr lang="fi-FI" sz="2400" dirty="0" err="1">
                <a:latin typeface="+mj-lt"/>
              </a:rPr>
              <a:t>propositionen</a:t>
            </a:r>
            <a:r>
              <a:rPr lang="fi-FI" sz="2400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Vaccinationsintygen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bör</a:t>
            </a:r>
            <a:r>
              <a:rPr lang="fi-FI" sz="2400" dirty="0">
                <a:latin typeface="+mj-lt"/>
              </a:rPr>
              <a:t> vara </a:t>
            </a:r>
            <a:r>
              <a:rPr lang="fi-FI" sz="2400" dirty="0" err="1">
                <a:latin typeface="+mj-lt"/>
              </a:rPr>
              <a:t>med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på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tävlingar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och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uppvisas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om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det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frågas</a:t>
            </a:r>
            <a:r>
              <a:rPr lang="fi-FI" sz="2400" dirty="0">
                <a:latin typeface="+mj-lt"/>
              </a:rPr>
              <a:t> i </a:t>
            </a:r>
            <a:r>
              <a:rPr lang="fi-FI" sz="2400" dirty="0" err="1">
                <a:latin typeface="+mj-lt"/>
              </a:rPr>
              <a:t>tävlingskansliet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även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fast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hästens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vaccinationsuppgifter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syns</a:t>
            </a:r>
            <a:r>
              <a:rPr lang="fi-FI" sz="2400" dirty="0">
                <a:latin typeface="+mj-lt"/>
              </a:rPr>
              <a:t> i </a:t>
            </a:r>
            <a:r>
              <a:rPr lang="fi-FI" sz="2400" dirty="0" err="1">
                <a:latin typeface="+mj-lt"/>
              </a:rPr>
              <a:t>Kipa</a:t>
            </a:r>
            <a:r>
              <a:rPr lang="fi-FI" sz="2400" dirty="0">
                <a:latin typeface="+mj-lt"/>
              </a:rPr>
              <a:t>, (</a:t>
            </a:r>
            <a:r>
              <a:rPr lang="fi-FI" sz="2400" dirty="0" err="1">
                <a:latin typeface="+mj-lt"/>
              </a:rPr>
              <a:t>veterinär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kan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skriva</a:t>
            </a:r>
            <a:r>
              <a:rPr lang="fi-FI" sz="2400" dirty="0">
                <a:latin typeface="+mj-lt"/>
              </a:rPr>
              <a:t> i </a:t>
            </a:r>
            <a:r>
              <a:rPr lang="fi-FI" sz="2400" dirty="0" err="1">
                <a:latin typeface="+mj-lt"/>
              </a:rPr>
              <a:t>vaccinationsuppgifterna</a:t>
            </a:r>
            <a:r>
              <a:rPr lang="fi-FI" sz="2400" dirty="0">
                <a:latin typeface="+mj-lt"/>
              </a:rPr>
              <a:t> i Hippos HEPPA-</a:t>
            </a:r>
            <a:r>
              <a:rPr lang="fi-FI" sz="2400" dirty="0" err="1">
                <a:latin typeface="+mj-lt"/>
              </a:rPr>
              <a:t>system</a:t>
            </a:r>
            <a:r>
              <a:rPr lang="fi-FI" sz="2400" dirty="0">
                <a:latin typeface="+mj-lt"/>
              </a:rPr>
              <a:t>).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Mätningsintyg</a:t>
            </a:r>
            <a:r>
              <a:rPr lang="fi-FI" sz="2400" dirty="0">
                <a:latin typeface="+mj-lt"/>
              </a:rPr>
              <a:t> för </a:t>
            </a:r>
            <a:r>
              <a:rPr lang="fi-FI" sz="2400" dirty="0" err="1">
                <a:latin typeface="+mj-lt"/>
              </a:rPr>
              <a:t>ponnyer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som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startar</a:t>
            </a:r>
            <a:r>
              <a:rPr lang="fi-FI" sz="2400" dirty="0">
                <a:latin typeface="+mj-lt"/>
              </a:rPr>
              <a:t> i </a:t>
            </a:r>
            <a:r>
              <a:rPr lang="fi-FI" sz="2400" dirty="0" err="1">
                <a:latin typeface="+mj-lt"/>
              </a:rPr>
              <a:t>ponnyklasser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bör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uppvisas</a:t>
            </a:r>
            <a:r>
              <a:rPr lang="fi-FI" sz="2400" dirty="0">
                <a:latin typeface="+mj-lt"/>
              </a:rPr>
              <a:t> i </a:t>
            </a:r>
            <a:r>
              <a:rPr lang="fi-FI" sz="2400" dirty="0" err="1">
                <a:latin typeface="+mj-lt"/>
              </a:rPr>
              <a:t>kansliet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eller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så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bör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det</a:t>
            </a:r>
            <a:r>
              <a:rPr lang="fi-FI" sz="2400" dirty="0">
                <a:latin typeface="+mj-lt"/>
              </a:rPr>
              <a:t> vara </a:t>
            </a:r>
            <a:r>
              <a:rPr lang="fi-FI" sz="2400" dirty="0" err="1">
                <a:latin typeface="+mj-lt"/>
              </a:rPr>
              <a:t>nerladdat</a:t>
            </a:r>
            <a:r>
              <a:rPr lang="fi-FI" sz="2400" dirty="0">
                <a:latin typeface="+mj-lt"/>
              </a:rPr>
              <a:t> i </a:t>
            </a:r>
            <a:r>
              <a:rPr lang="fi-FI" sz="2400" dirty="0" err="1">
                <a:latin typeface="+mj-lt"/>
              </a:rPr>
              <a:t>Kipa</a:t>
            </a:r>
            <a:r>
              <a:rPr lang="fi-FI" sz="2400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>
                <a:latin typeface="+mj-lt"/>
              </a:rPr>
              <a:t>Guide </a:t>
            </a:r>
            <a:r>
              <a:rPr lang="fi-FI" sz="2400" dirty="0" err="1">
                <a:latin typeface="+mj-lt"/>
              </a:rPr>
              <a:t>hur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mätningsintyg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laddas</a:t>
            </a:r>
            <a:r>
              <a:rPr lang="fi-FI" sz="2400" dirty="0">
                <a:latin typeface="+mj-lt"/>
              </a:rPr>
              <a:t> i </a:t>
            </a:r>
            <a:r>
              <a:rPr lang="fi-FI" sz="2400" dirty="0" err="1">
                <a:latin typeface="+mj-lt"/>
              </a:rPr>
              <a:t>Kipa</a:t>
            </a:r>
            <a:r>
              <a:rPr lang="fi-FI" sz="2400" dirty="0">
                <a:latin typeface="+mj-lt"/>
              </a:rPr>
              <a:t>: </a:t>
            </a:r>
            <a:r>
              <a:rPr lang="fi-FI" sz="2400" dirty="0">
                <a:latin typeface="+mj-lt"/>
                <a:hlinkClick r:id="rId3"/>
              </a:rPr>
              <a:t>https://kipa2.ratsastus.fi/support#horseOwners</a:t>
            </a:r>
            <a:r>
              <a:rPr lang="fi-FI" sz="2400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2763"/>
            <a:ext cx="8229600" cy="452596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2000" b="1" dirty="0" err="1">
                <a:latin typeface="+mj-lt"/>
              </a:rPr>
              <a:t>Hur</a:t>
            </a:r>
            <a:r>
              <a:rPr lang="fi-FI" sz="2000" b="1" dirty="0">
                <a:latin typeface="+mj-lt"/>
              </a:rPr>
              <a:t> </a:t>
            </a:r>
            <a:r>
              <a:rPr lang="fi-FI" sz="2000" b="1" dirty="0" err="1">
                <a:latin typeface="+mj-lt"/>
              </a:rPr>
              <a:t>många</a:t>
            </a:r>
            <a:r>
              <a:rPr lang="fi-FI" sz="2000" b="1" dirty="0">
                <a:latin typeface="+mj-lt"/>
              </a:rPr>
              <a:t> </a:t>
            </a:r>
            <a:r>
              <a:rPr lang="fi-FI" sz="2000" b="1" dirty="0" err="1">
                <a:latin typeface="+mj-lt"/>
              </a:rPr>
              <a:t>placeras</a:t>
            </a:r>
            <a:endParaRPr lang="fi-FI" sz="20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000" dirty="0">
                <a:latin typeface="+mj-lt"/>
              </a:rPr>
              <a:t>I </a:t>
            </a:r>
            <a:r>
              <a:rPr lang="fi-FI" sz="2000" dirty="0" err="1">
                <a:latin typeface="+mj-lt"/>
              </a:rPr>
              <a:t>varje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klass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belönas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vinnaren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och</a:t>
            </a:r>
            <a:r>
              <a:rPr lang="fi-FI" sz="2000" dirty="0">
                <a:latin typeface="+mj-lt"/>
              </a:rPr>
              <a:t> en </a:t>
            </a:r>
            <a:r>
              <a:rPr lang="fi-FI" sz="2000" dirty="0" err="1">
                <a:latin typeface="+mj-lt"/>
              </a:rPr>
              <a:t>viss</a:t>
            </a:r>
            <a:r>
              <a:rPr lang="fi-FI" sz="2000" dirty="0">
                <a:latin typeface="+mj-lt"/>
              </a:rPr>
              <a:t> del </a:t>
            </a:r>
            <a:r>
              <a:rPr lang="fi-FI" sz="2000" dirty="0" err="1">
                <a:latin typeface="+mj-lt"/>
              </a:rPr>
              <a:t>placerade</a:t>
            </a:r>
            <a:r>
              <a:rPr lang="fi-FI" sz="2000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i-FI" sz="2000" dirty="0">
                <a:latin typeface="+mj-lt"/>
              </a:rPr>
              <a:t>	</a:t>
            </a:r>
            <a:r>
              <a:rPr lang="fi-FI" sz="1800" u="sng" dirty="0" err="1">
                <a:latin typeface="+mj-lt"/>
              </a:rPr>
              <a:t>Deltagare</a:t>
            </a:r>
            <a:r>
              <a:rPr lang="fi-FI" sz="1800" dirty="0">
                <a:latin typeface="+mj-lt"/>
              </a:rPr>
              <a:t>		      </a:t>
            </a:r>
            <a:r>
              <a:rPr lang="fi-FI" sz="1800" u="sng" dirty="0" err="1">
                <a:latin typeface="+mj-lt"/>
              </a:rPr>
              <a:t>Placerade</a:t>
            </a:r>
            <a:endParaRPr lang="fi-FI" sz="1800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i-FI" sz="1800" dirty="0">
                <a:latin typeface="+mj-lt"/>
              </a:rPr>
              <a:t>	</a:t>
            </a:r>
            <a:r>
              <a:rPr lang="fi-FI" sz="1800" dirty="0" err="1">
                <a:latin typeface="+mj-lt"/>
              </a:rPr>
              <a:t>minst</a:t>
            </a:r>
            <a:r>
              <a:rPr lang="fi-FI" sz="1800" dirty="0">
                <a:latin typeface="+mj-lt"/>
              </a:rPr>
              <a:t> 3			1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i-FI" sz="1800" dirty="0">
                <a:latin typeface="+mj-lt"/>
              </a:rPr>
              <a:t>	4-8				2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i-FI" sz="1800" dirty="0">
                <a:latin typeface="+mj-lt"/>
              </a:rPr>
              <a:t>	9-12				3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i-FI" sz="1800" dirty="0">
                <a:latin typeface="+mj-lt"/>
              </a:rPr>
              <a:t>	13-16				4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i-FI" sz="1800" dirty="0">
                <a:latin typeface="+mj-lt"/>
              </a:rPr>
              <a:t>	17-20				5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i-FI" sz="2000" dirty="0">
                <a:latin typeface="+mj-lt"/>
              </a:rPr>
              <a:t>	</a:t>
            </a:r>
            <a:r>
              <a:rPr lang="fi-FI" sz="2000" dirty="0" err="1">
                <a:latin typeface="+mj-lt"/>
              </a:rPr>
              <a:t>samt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efter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det</a:t>
            </a:r>
            <a:r>
              <a:rPr lang="fi-FI" sz="2000" dirty="0">
                <a:latin typeface="+mj-lt"/>
              </a:rPr>
              <a:t> en </a:t>
            </a:r>
            <a:r>
              <a:rPr lang="fi-FI" sz="2000" dirty="0" err="1">
                <a:latin typeface="+mj-lt"/>
              </a:rPr>
              <a:t>placerad</a:t>
            </a:r>
            <a:r>
              <a:rPr lang="fi-FI" sz="2000" dirty="0">
                <a:latin typeface="+mj-lt"/>
              </a:rPr>
              <a:t> för </a:t>
            </a:r>
            <a:r>
              <a:rPr lang="fi-FI" sz="2000" dirty="0" err="1">
                <a:latin typeface="+mj-lt"/>
              </a:rPr>
              <a:t>varje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påbörjad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fjärde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ryttare</a:t>
            </a:r>
            <a:r>
              <a:rPr lang="fi-FI" sz="2000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fi-FI" sz="2000" dirty="0">
                <a:latin typeface="+mj-lt"/>
              </a:rPr>
              <a:t>De </a:t>
            </a:r>
            <a:r>
              <a:rPr lang="fi-FI" sz="2000" dirty="0" err="1">
                <a:latin typeface="+mj-lt"/>
              </a:rPr>
              <a:t>placerade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idrottarna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deltar</a:t>
            </a:r>
            <a:r>
              <a:rPr lang="fi-FI" sz="2000" dirty="0">
                <a:latin typeface="+mj-lt"/>
              </a:rPr>
              <a:t> i </a:t>
            </a:r>
            <a:r>
              <a:rPr lang="fi-FI" sz="2000" dirty="0" err="1">
                <a:latin typeface="+mj-lt"/>
              </a:rPr>
              <a:t>prisutdelningen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enligt</a:t>
            </a:r>
            <a:r>
              <a:rPr lang="fi-FI" sz="2000" dirty="0">
                <a:latin typeface="+mj-lt"/>
              </a:rPr>
              <a:t> de </a:t>
            </a:r>
            <a:r>
              <a:rPr lang="fi-FI" sz="2000" dirty="0" err="1">
                <a:latin typeface="+mj-lt"/>
              </a:rPr>
              <a:t>anvisningar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som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tävlingsarragören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har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gett</a:t>
            </a:r>
            <a:r>
              <a:rPr lang="fi-FI" sz="2000" dirty="0">
                <a:latin typeface="+mj-lt"/>
              </a:rPr>
              <a:t>. </a:t>
            </a:r>
            <a:r>
              <a:rPr lang="fi-FI" sz="2000" dirty="0" err="1">
                <a:latin typeface="+mj-lt"/>
              </a:rPr>
              <a:t>Det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är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bara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domarordföranden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som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kan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ge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lov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att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inte</a:t>
            </a:r>
            <a:r>
              <a:rPr lang="fi-FI" sz="2000" dirty="0">
                <a:latin typeface="+mj-lt"/>
              </a:rPr>
              <a:t> delta i </a:t>
            </a:r>
            <a:r>
              <a:rPr lang="fi-FI" sz="2000" dirty="0" err="1">
                <a:latin typeface="+mj-lt"/>
              </a:rPr>
              <a:t>prisutdelningen</a:t>
            </a:r>
            <a:r>
              <a:rPr lang="fi-FI" sz="2000" dirty="0">
                <a:latin typeface="+mj-lt"/>
              </a:rPr>
              <a:t>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fi-FI" sz="2000" dirty="0" err="1"/>
              <a:t>Sakpriserna</a:t>
            </a:r>
            <a:r>
              <a:rPr lang="fi-FI" sz="2000" dirty="0"/>
              <a:t> </a:t>
            </a:r>
            <a:r>
              <a:rPr lang="fi-FI" sz="2000" dirty="0" err="1"/>
              <a:t>hämtas</a:t>
            </a:r>
            <a:r>
              <a:rPr lang="fi-FI" sz="2000" dirty="0"/>
              <a:t> för </a:t>
            </a:r>
            <a:r>
              <a:rPr lang="fi-FI" sz="2000" dirty="0" err="1"/>
              <a:t>det</a:t>
            </a:r>
            <a:r>
              <a:rPr lang="fi-FI" sz="2000" dirty="0"/>
              <a:t> mesta </a:t>
            </a:r>
            <a:r>
              <a:rPr lang="fi-FI" sz="2000" dirty="0" err="1"/>
              <a:t>från</a:t>
            </a:r>
            <a:r>
              <a:rPr lang="fi-FI" sz="2000" dirty="0"/>
              <a:t> </a:t>
            </a:r>
            <a:r>
              <a:rPr lang="fi-FI" sz="2000" dirty="0" err="1"/>
              <a:t>kansliet</a:t>
            </a:r>
            <a:r>
              <a:rPr lang="fi-FI" sz="2000" dirty="0"/>
              <a:t> </a:t>
            </a:r>
            <a:r>
              <a:rPr lang="fi-FI" sz="2000" dirty="0" err="1"/>
              <a:t>efter</a:t>
            </a:r>
            <a:r>
              <a:rPr lang="fi-FI" sz="2000" dirty="0"/>
              <a:t> </a:t>
            </a:r>
            <a:r>
              <a:rPr lang="fi-FI" sz="2000" dirty="0" err="1"/>
              <a:t>prisutdelningen</a:t>
            </a:r>
            <a:r>
              <a:rPr lang="fi-FI" sz="2000" dirty="0"/>
              <a:t>. De </a:t>
            </a:r>
            <a:r>
              <a:rPr lang="fi-FI" sz="2000" dirty="0" err="1"/>
              <a:t>regionala</a:t>
            </a:r>
            <a:r>
              <a:rPr lang="fi-FI" sz="2000" dirty="0"/>
              <a:t>-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nationella</a:t>
            </a:r>
            <a:r>
              <a:rPr lang="fi-FI" sz="2000" dirty="0"/>
              <a:t> </a:t>
            </a:r>
            <a:r>
              <a:rPr lang="fi-FI" sz="2000" dirty="0" err="1"/>
              <a:t>prispengarna</a:t>
            </a:r>
            <a:r>
              <a:rPr lang="fi-FI" sz="2000" dirty="0"/>
              <a:t> </a:t>
            </a:r>
            <a:r>
              <a:rPr lang="fi-FI" sz="2000" dirty="0" err="1"/>
              <a:t>betalas</a:t>
            </a:r>
            <a:r>
              <a:rPr lang="fi-FI" sz="2000" dirty="0"/>
              <a:t> </a:t>
            </a:r>
            <a:r>
              <a:rPr lang="fi-FI" sz="2000" dirty="0" err="1"/>
              <a:t>till</a:t>
            </a:r>
            <a:r>
              <a:rPr lang="fi-FI" sz="2000" dirty="0"/>
              <a:t> </a:t>
            </a:r>
            <a:r>
              <a:rPr lang="fi-FI" sz="2000" dirty="0" err="1"/>
              <a:t>det</a:t>
            </a:r>
            <a:r>
              <a:rPr lang="fi-FI" sz="2000" dirty="0"/>
              <a:t> </a:t>
            </a:r>
            <a:r>
              <a:rPr lang="fi-FI" sz="2000" dirty="0" err="1"/>
              <a:t>kontonummer</a:t>
            </a:r>
            <a:r>
              <a:rPr lang="fi-FI" sz="2000" dirty="0"/>
              <a:t> </a:t>
            </a:r>
            <a:r>
              <a:rPr lang="fi-FI" sz="2000" dirty="0" err="1"/>
              <a:t>idrottarna</a:t>
            </a:r>
            <a:r>
              <a:rPr lang="fi-FI" sz="2000" dirty="0"/>
              <a:t> </a:t>
            </a:r>
            <a:r>
              <a:rPr lang="fi-FI" sz="2000" dirty="0" err="1"/>
              <a:t>har</a:t>
            </a:r>
            <a:r>
              <a:rPr lang="fi-FI" sz="2000" dirty="0"/>
              <a:t> </a:t>
            </a:r>
            <a:r>
              <a:rPr lang="fi-FI" sz="2000" dirty="0" err="1"/>
              <a:t>angivit</a:t>
            </a:r>
            <a:r>
              <a:rPr lang="fi-FI" sz="2000" dirty="0"/>
              <a:t> i </a:t>
            </a:r>
            <a:r>
              <a:rPr lang="fi-FI" sz="2000" dirty="0" err="1"/>
              <a:t>Kipa</a:t>
            </a:r>
            <a:r>
              <a:rPr lang="fi-FI" sz="2000" dirty="0"/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fi-FI" sz="2400" dirty="0"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976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900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6119"/>
            <a:ext cx="8229600" cy="45259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b="1" dirty="0" err="1">
                <a:latin typeface="+mj-lt"/>
              </a:rPr>
              <a:t>På</a:t>
            </a:r>
            <a:r>
              <a:rPr lang="fi-FI" b="1" dirty="0">
                <a:latin typeface="+mj-lt"/>
              </a:rPr>
              <a:t> </a:t>
            </a:r>
            <a:r>
              <a:rPr lang="fi-FI" b="1" dirty="0" err="1">
                <a:latin typeface="+mj-lt"/>
              </a:rPr>
              <a:t>tävlingsplatsen</a:t>
            </a:r>
            <a:endParaRPr lang="fi-FI" b="1" dirty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Följ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tävlingsarrangörens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anvisningar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som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finns</a:t>
            </a:r>
            <a:r>
              <a:rPr lang="fi-FI" dirty="0">
                <a:latin typeface="+mj-lt"/>
              </a:rPr>
              <a:t> i </a:t>
            </a:r>
            <a:r>
              <a:rPr lang="fi-FI" dirty="0" err="1">
                <a:latin typeface="+mj-lt"/>
              </a:rPr>
              <a:t>tävlingspropositionen</a:t>
            </a:r>
            <a:r>
              <a:rPr lang="fi-FI" dirty="0">
                <a:latin typeface="+mj-lt"/>
              </a:rPr>
              <a:t>, i </a:t>
            </a:r>
            <a:r>
              <a:rPr lang="fi-FI" dirty="0" err="1">
                <a:latin typeface="+mj-lt"/>
              </a:rPr>
              <a:t>tävlingsmeddelandet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eller</a:t>
            </a:r>
            <a:r>
              <a:rPr lang="fi-FI" dirty="0">
                <a:latin typeface="+mj-lt"/>
              </a:rPr>
              <a:t> de </a:t>
            </a:r>
            <a:r>
              <a:rPr lang="fi-FI" dirty="0" err="1">
                <a:latin typeface="+mj-lt"/>
              </a:rPr>
              <a:t>anvisningar</a:t>
            </a:r>
            <a:r>
              <a:rPr lang="fi-FI" dirty="0">
                <a:latin typeface="+mj-lt"/>
              </a:rPr>
              <a:t> du </a:t>
            </a:r>
            <a:r>
              <a:rPr lang="fi-FI" dirty="0" err="1">
                <a:latin typeface="+mj-lt"/>
              </a:rPr>
              <a:t>får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på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plats</a:t>
            </a:r>
            <a:r>
              <a:rPr lang="fi-FI" dirty="0">
                <a:latin typeface="+mj-lt"/>
              </a:rPr>
              <a:t>(</a:t>
            </a:r>
            <a:r>
              <a:rPr lang="fi-FI" dirty="0" err="1">
                <a:latin typeface="+mj-lt"/>
              </a:rPr>
              <a:t>parkering</a:t>
            </a:r>
            <a:r>
              <a:rPr lang="fi-FI" dirty="0">
                <a:latin typeface="+mj-lt"/>
              </a:rPr>
              <a:t>, </a:t>
            </a:r>
            <a:r>
              <a:rPr lang="fi-FI" dirty="0" err="1">
                <a:latin typeface="+mj-lt"/>
              </a:rPr>
              <a:t>handhästar</a:t>
            </a:r>
            <a:r>
              <a:rPr lang="fi-FI" dirty="0">
                <a:latin typeface="+mj-lt"/>
              </a:rPr>
              <a:t>, </a:t>
            </a:r>
            <a:r>
              <a:rPr lang="fi-FI" dirty="0" err="1">
                <a:latin typeface="+mj-lt"/>
              </a:rPr>
              <a:t>prisutdelning</a:t>
            </a:r>
            <a:r>
              <a:rPr lang="fi-FI" dirty="0">
                <a:latin typeface="+mj-lt"/>
              </a:rPr>
              <a:t> etc.)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Tävlingsnummer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bör</a:t>
            </a:r>
            <a:r>
              <a:rPr lang="fi-FI" dirty="0">
                <a:latin typeface="+mj-lt"/>
              </a:rPr>
              <a:t> vara </a:t>
            </a:r>
            <a:r>
              <a:rPr lang="fi-FI" dirty="0" err="1">
                <a:latin typeface="+mj-lt"/>
              </a:rPr>
              <a:t>synligt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på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hästens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utrustning</a:t>
            </a:r>
            <a:r>
              <a:rPr lang="fi-FI" dirty="0">
                <a:latin typeface="+mj-lt"/>
              </a:rPr>
              <a:t>(</a:t>
            </a:r>
            <a:r>
              <a:rPr lang="fi-FI" dirty="0" err="1">
                <a:latin typeface="+mj-lt"/>
              </a:rPr>
              <a:t>finns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på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startlistan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bredvid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hästens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namn</a:t>
            </a:r>
            <a:r>
              <a:rPr lang="fi-FI" dirty="0">
                <a:latin typeface="+mj-lt"/>
              </a:rPr>
              <a:t>) -&gt; för </a:t>
            </a:r>
            <a:r>
              <a:rPr lang="fi-FI" dirty="0" err="1">
                <a:latin typeface="+mj-lt"/>
              </a:rPr>
              <a:t>att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hästen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skall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kännas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igen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på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tävlingsplatsen</a:t>
            </a:r>
            <a:r>
              <a:rPr lang="fi-FI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Alkohol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och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droger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är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förbjudna</a:t>
            </a:r>
            <a:r>
              <a:rPr lang="fi-FI" dirty="0">
                <a:latin typeface="+mj-lt"/>
              </a:rPr>
              <a:t>, </a:t>
            </a:r>
            <a:r>
              <a:rPr lang="fi-FI" dirty="0" err="1">
                <a:latin typeface="+mj-lt"/>
              </a:rPr>
              <a:t>rökning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tllåtet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endast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på</a:t>
            </a:r>
            <a:r>
              <a:rPr lang="fi-FI" dirty="0">
                <a:latin typeface="+mj-lt"/>
              </a:rPr>
              <a:t> de </a:t>
            </a:r>
            <a:r>
              <a:rPr lang="fi-FI" dirty="0" err="1">
                <a:latin typeface="+mj-lt"/>
              </a:rPr>
              <a:t>platser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som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tävlingsarrangören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har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anvisat</a:t>
            </a:r>
            <a:r>
              <a:rPr lang="fi-FI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Kom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ihåg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bra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beteende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även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på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tävlingsplatsen</a:t>
            </a:r>
            <a:r>
              <a:rPr lang="fi-FI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FRF:s</a:t>
            </a:r>
            <a:r>
              <a:rPr lang="fi-FI" dirty="0">
                <a:latin typeface="+mj-lt"/>
              </a:rPr>
              <a:t> Reilu Peli –</a:t>
            </a:r>
            <a:r>
              <a:rPr lang="fi-FI" dirty="0" err="1">
                <a:latin typeface="+mj-lt"/>
              </a:rPr>
              <a:t>material</a:t>
            </a:r>
            <a:r>
              <a:rPr lang="fi-FI" dirty="0">
                <a:latin typeface="+mj-lt"/>
              </a:rPr>
              <a:t> </a:t>
            </a:r>
            <a:r>
              <a:rPr lang="fi-FI" dirty="0">
                <a:latin typeface="+mj-lt"/>
                <a:hlinkClick r:id="rId3"/>
              </a:rPr>
              <a:t>https://www.ratsastus.fi/srl/reilu-peli/</a:t>
            </a:r>
            <a:r>
              <a:rPr lang="fi-FI" dirty="0">
                <a:latin typeface="+mj-lt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solidFill>
                  <a:srgbClr val="FF0000"/>
                </a:solidFill>
                <a:latin typeface="+mj-lt"/>
              </a:rPr>
              <a:t>FRF:s</a:t>
            </a:r>
            <a:r>
              <a:rPr lang="fi-FI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dirty="0" err="1">
                <a:solidFill>
                  <a:srgbClr val="FF0000"/>
                </a:solidFill>
                <a:latin typeface="+mj-lt"/>
              </a:rPr>
              <a:t>etiska</a:t>
            </a:r>
            <a:r>
              <a:rPr lang="fi-FI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dirty="0" err="1">
                <a:solidFill>
                  <a:srgbClr val="FF0000"/>
                </a:solidFill>
                <a:latin typeface="+mj-lt"/>
              </a:rPr>
              <a:t>föreskrifter</a:t>
            </a:r>
            <a:r>
              <a:rPr lang="fi-FI" dirty="0">
                <a:solidFill>
                  <a:srgbClr val="FF0000"/>
                </a:solidFill>
                <a:latin typeface="+mj-lt"/>
              </a:rPr>
              <a:t>  TR I </a:t>
            </a:r>
            <a:r>
              <a:rPr lang="fi-FI" dirty="0" err="1">
                <a:solidFill>
                  <a:srgbClr val="FF0000"/>
                </a:solidFill>
                <a:latin typeface="+mj-lt"/>
              </a:rPr>
              <a:t>bilaga</a:t>
            </a:r>
            <a:r>
              <a:rPr lang="fi-FI" dirty="0">
                <a:solidFill>
                  <a:srgbClr val="FF0000"/>
                </a:solidFill>
                <a:latin typeface="+mj-lt"/>
              </a:rPr>
              <a:t> 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0952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b="1" dirty="0" err="1"/>
              <a:t>Reglementsutbildning</a:t>
            </a:r>
            <a:endParaRPr lang="fi-FI" altLang="fi-FI" b="1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3952"/>
            <a:ext cx="8229600" cy="25922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fi-FI" sz="2800" dirty="0" err="1">
                <a:latin typeface="+mj-lt"/>
              </a:rPr>
              <a:t>Detta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material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baseraras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på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FRF:s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tävlingsregler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och</a:t>
            </a:r>
            <a:r>
              <a:rPr lang="fi-FI" sz="2800" dirty="0">
                <a:latin typeface="+mj-lt"/>
              </a:rPr>
              <a:t> ”</a:t>
            </a:r>
            <a:r>
              <a:rPr lang="fi-FI" sz="2800" dirty="0" err="1">
                <a:latin typeface="+mj-lt"/>
              </a:rPr>
              <a:t>Ryttarens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guide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till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tävlingsvärlden</a:t>
            </a:r>
            <a:r>
              <a:rPr lang="fi-FI" sz="2800" dirty="0">
                <a:latin typeface="+mj-lt"/>
              </a:rPr>
              <a:t>”(Ratsastajan opas kilpailumaailmaan), </a:t>
            </a:r>
            <a:r>
              <a:rPr lang="fi-FI" sz="2800" dirty="0" err="1">
                <a:latin typeface="+mj-lt"/>
              </a:rPr>
              <a:t>som</a:t>
            </a:r>
            <a:r>
              <a:rPr lang="fi-FI" sz="2800" dirty="0">
                <a:latin typeface="+mj-lt"/>
              </a:rPr>
              <a:t> du </a:t>
            </a:r>
            <a:r>
              <a:rPr lang="fi-FI" sz="2800" dirty="0" err="1">
                <a:latin typeface="+mj-lt"/>
              </a:rPr>
              <a:t>hittar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på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förbundets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nätsida</a:t>
            </a:r>
            <a:r>
              <a:rPr lang="fi-FI" sz="2800" dirty="0">
                <a:latin typeface="+mj-lt"/>
              </a:rPr>
              <a:t> :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fi-FI" sz="2800" dirty="0">
                <a:latin typeface="+mj-lt"/>
                <a:hlinkClick r:id="rId3"/>
              </a:rPr>
              <a:t>https://www.ratsastus.fi/materiaalit/kilpailusaannot/</a:t>
            </a:r>
            <a:r>
              <a:rPr lang="fi-FI" sz="2800" dirty="0">
                <a:latin typeface="+mj-lt"/>
              </a:rPr>
              <a:t>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27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900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9600" cy="482511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2400" b="1" dirty="0" err="1">
                <a:latin typeface="+mj-lt"/>
              </a:rPr>
              <a:t>Att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inte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följa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reglerna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och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straff</a:t>
            </a:r>
            <a:endParaRPr lang="fi-FI" sz="24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Ifall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man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inte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följer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reglerna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kan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tävlande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hästens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ägare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eller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medhjälpare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bli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straffade</a:t>
            </a:r>
            <a:r>
              <a:rPr lang="fi-FI" sz="2400" dirty="0">
                <a:latin typeface="+mj-lt"/>
              </a:rPr>
              <a:t>.  </a:t>
            </a:r>
          </a:p>
          <a:p>
            <a:pPr lvl="1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000" dirty="0" err="1">
                <a:latin typeface="+mj-lt"/>
              </a:rPr>
              <a:t>T.ex</a:t>
            </a:r>
            <a:r>
              <a:rPr lang="fi-FI" sz="2000" dirty="0">
                <a:latin typeface="+mj-lt"/>
              </a:rPr>
              <a:t>. </a:t>
            </a:r>
            <a:r>
              <a:rPr lang="fi-FI" sz="2000" dirty="0" err="1">
                <a:latin typeface="+mj-lt"/>
              </a:rPr>
              <a:t>osportsligt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beteende</a:t>
            </a:r>
            <a:r>
              <a:rPr lang="fi-FI" sz="2000" dirty="0">
                <a:latin typeface="+mj-lt"/>
              </a:rPr>
              <a:t>, </a:t>
            </a:r>
            <a:r>
              <a:rPr lang="fi-FI" sz="2000" dirty="0" err="1">
                <a:latin typeface="+mj-lt"/>
              </a:rPr>
              <a:t>hästens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olämpliga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behandling</a:t>
            </a:r>
            <a:r>
              <a:rPr lang="fi-FI" sz="2000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Olika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straff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är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varning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gult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kort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fälttävlansridningens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varningskort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böter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uteslutning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från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tävling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och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verksamhetsförbud</a:t>
            </a:r>
            <a:r>
              <a:rPr lang="fi-FI" sz="2400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Lindrigare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regelbrott</a:t>
            </a:r>
            <a:r>
              <a:rPr lang="fi-FI" sz="2400" dirty="0">
                <a:latin typeface="+mj-lt"/>
              </a:rPr>
              <a:t>-&gt;</a:t>
            </a:r>
            <a:r>
              <a:rPr lang="fi-FI" sz="2400" dirty="0" err="1">
                <a:latin typeface="+mj-lt"/>
              </a:rPr>
              <a:t>domarna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på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tävlingsplatsen</a:t>
            </a:r>
            <a:r>
              <a:rPr lang="fi-FI" sz="2400" dirty="0">
                <a:latin typeface="+mj-lt"/>
              </a:rPr>
              <a:t>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Större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regelbrott</a:t>
            </a:r>
            <a:r>
              <a:rPr lang="fi-FI" sz="2400" dirty="0">
                <a:latin typeface="+mj-lt"/>
              </a:rPr>
              <a:t> -&gt; </a:t>
            </a:r>
            <a:r>
              <a:rPr lang="fi-FI" sz="2400" dirty="0" err="1">
                <a:latin typeface="+mj-lt"/>
              </a:rPr>
              <a:t>FRF:s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diciplinnämnd</a:t>
            </a:r>
            <a:r>
              <a:rPr lang="fi-FI" sz="2400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Field</a:t>
            </a:r>
            <a:r>
              <a:rPr lang="fi-FI" sz="2400" dirty="0">
                <a:latin typeface="+mj-lt"/>
              </a:rPr>
              <a:t> of Play –</a:t>
            </a:r>
            <a:r>
              <a:rPr lang="fi-FI" sz="2400" dirty="0" err="1">
                <a:latin typeface="+mj-lt"/>
              </a:rPr>
              <a:t>regel</a:t>
            </a:r>
            <a:r>
              <a:rPr lang="fi-FI" sz="2400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Protest</a:t>
            </a:r>
            <a:r>
              <a:rPr lang="fi-FI" sz="2400" dirty="0">
                <a:latin typeface="+mj-lt"/>
              </a:rPr>
              <a:t>(</a:t>
            </a:r>
            <a:r>
              <a:rPr lang="fi-FI" sz="2400" dirty="0" err="1">
                <a:latin typeface="+mj-lt"/>
              </a:rPr>
              <a:t>begäran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om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rättelse</a:t>
            </a:r>
            <a:r>
              <a:rPr lang="fi-FI" sz="2400" dirty="0">
                <a:latin typeface="+mj-lt"/>
              </a:rPr>
              <a:t>)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Överklagande</a:t>
            </a:r>
            <a:endParaRPr lang="fi-FI" sz="2400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dirty="0">
              <a:latin typeface="+mj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9587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pic>
        <p:nvPicPr>
          <p:cNvPr id="60420" name="Picture 6" descr="Sopimaton kohte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30" y="1844824"/>
            <a:ext cx="3782450" cy="374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0CBBC7E-BB98-4FA9-976C-04A192562E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81168"/>
            <a:ext cx="3970784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b="1" dirty="0" err="1">
                <a:latin typeface="+mj-lt"/>
              </a:rPr>
              <a:t>Beskyddande</a:t>
            </a:r>
            <a:r>
              <a:rPr lang="fi-FI" b="1" dirty="0">
                <a:latin typeface="+mj-lt"/>
              </a:rPr>
              <a:t> av </a:t>
            </a:r>
            <a:r>
              <a:rPr lang="fi-FI" b="1" dirty="0" err="1">
                <a:latin typeface="+mj-lt"/>
              </a:rPr>
              <a:t>hästen</a:t>
            </a:r>
            <a:endParaRPr lang="fi-FI" b="1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Hästens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välbefinnande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bör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tas</a:t>
            </a:r>
            <a:r>
              <a:rPr lang="fi-FI" dirty="0">
                <a:latin typeface="+mj-lt"/>
              </a:rPr>
              <a:t> i </a:t>
            </a:r>
            <a:r>
              <a:rPr lang="fi-FI" dirty="0" err="1">
                <a:latin typeface="+mj-lt"/>
              </a:rPr>
              <a:t>beaktande</a:t>
            </a:r>
            <a:r>
              <a:rPr lang="fi-FI" dirty="0">
                <a:latin typeface="+mj-lt"/>
              </a:rPr>
              <a:t> i </a:t>
            </a:r>
            <a:r>
              <a:rPr lang="fi-FI" dirty="0" err="1">
                <a:latin typeface="+mj-lt"/>
              </a:rPr>
              <a:t>all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verksamhet</a:t>
            </a:r>
            <a:r>
              <a:rPr lang="fi-FI" dirty="0">
                <a:latin typeface="+mj-lt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Hästens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olämpliga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behandling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är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förbjudet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överallt</a:t>
            </a:r>
            <a:r>
              <a:rPr lang="fi-FI" dirty="0">
                <a:latin typeface="+mj-lt"/>
              </a:rPr>
              <a:t>, </a:t>
            </a:r>
            <a:r>
              <a:rPr lang="fi-FI" dirty="0" err="1">
                <a:latin typeface="+mj-lt"/>
              </a:rPr>
              <a:t>så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som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på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tävlingsplats</a:t>
            </a:r>
            <a:r>
              <a:rPr lang="fi-FI" dirty="0">
                <a:latin typeface="+mj-lt"/>
              </a:rPr>
              <a:t>, </a:t>
            </a:r>
            <a:r>
              <a:rPr lang="fi-FI" dirty="0" err="1">
                <a:latin typeface="+mj-lt"/>
              </a:rPr>
              <a:t>träningar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som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vid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hobbyridning</a:t>
            </a:r>
            <a:r>
              <a:rPr lang="fi-FI" dirty="0">
                <a:latin typeface="+mj-lt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dirty="0">
              <a:latin typeface="+mj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i-FI" sz="4000" b="1" dirty="0"/>
            </a:br>
            <a:r>
              <a:rPr lang="fi-FI" sz="4900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204864"/>
            <a:ext cx="3700512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b="1" dirty="0" err="1">
                <a:latin typeface="+mj-lt"/>
              </a:rPr>
              <a:t>Beskyddande</a:t>
            </a:r>
            <a:r>
              <a:rPr lang="fi-FI" b="1" dirty="0">
                <a:latin typeface="+mj-lt"/>
              </a:rPr>
              <a:t> av </a:t>
            </a:r>
            <a:r>
              <a:rPr lang="fi-FI" b="1" dirty="0" err="1">
                <a:latin typeface="+mj-lt"/>
              </a:rPr>
              <a:t>hästen</a:t>
            </a:r>
            <a:endParaRPr lang="fi-FI" b="1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Tävlingens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domarkollegie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och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veterinär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kan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neka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ekipaget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att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starta</a:t>
            </a:r>
            <a:r>
              <a:rPr lang="fi-FI" dirty="0">
                <a:latin typeface="+mj-lt"/>
              </a:rPr>
              <a:t>.  </a:t>
            </a:r>
            <a:endParaRPr lang="fi-FI" b="1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dirty="0">
              <a:latin typeface="+mj-lt"/>
            </a:endParaRPr>
          </a:p>
        </p:txBody>
      </p:sp>
      <p:pic>
        <p:nvPicPr>
          <p:cNvPr id="5" name="Picture 5" descr="Lähtöoikeuden epääminen">
            <a:extLst>
              <a:ext uri="{FF2B5EF4-FFF2-40B4-BE49-F238E27FC236}">
                <a16:creationId xmlns:a16="http://schemas.microsoft.com/office/drawing/2014/main" id="{65627205-7655-497A-98D7-DE2746684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48" y="1916832"/>
            <a:ext cx="4446984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491520" y="1844824"/>
            <a:ext cx="8136904" cy="45259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2800" b="1" dirty="0" err="1">
                <a:latin typeface="+mj-lt"/>
              </a:rPr>
              <a:t>Hästens</a:t>
            </a:r>
            <a:r>
              <a:rPr lang="fi-FI" sz="2800" b="1" dirty="0">
                <a:latin typeface="+mj-lt"/>
              </a:rPr>
              <a:t> </a:t>
            </a:r>
            <a:r>
              <a:rPr lang="fi-FI" sz="2800" b="1" dirty="0" err="1">
                <a:latin typeface="+mj-lt"/>
              </a:rPr>
              <a:t>och</a:t>
            </a:r>
            <a:r>
              <a:rPr lang="fi-FI" sz="2800" b="1" dirty="0">
                <a:latin typeface="+mj-lt"/>
              </a:rPr>
              <a:t> </a:t>
            </a:r>
            <a:r>
              <a:rPr lang="fi-FI" sz="2800" b="1" dirty="0" err="1">
                <a:latin typeface="+mj-lt"/>
              </a:rPr>
              <a:t>ryttarens</a:t>
            </a:r>
            <a:r>
              <a:rPr lang="fi-FI" sz="2800" b="1" dirty="0">
                <a:latin typeface="+mj-lt"/>
              </a:rPr>
              <a:t> </a:t>
            </a:r>
            <a:r>
              <a:rPr lang="fi-FI" sz="2800" b="1" dirty="0" err="1">
                <a:latin typeface="+mj-lt"/>
              </a:rPr>
              <a:t>medicinering</a:t>
            </a:r>
            <a:endParaRPr lang="fi-FI" sz="28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 err="1">
                <a:latin typeface="+mj-lt"/>
              </a:rPr>
              <a:t>Medicinska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regler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gäller</a:t>
            </a:r>
            <a:r>
              <a:rPr lang="fi-FI" sz="2800" dirty="0">
                <a:latin typeface="+mj-lt"/>
              </a:rPr>
              <a:t> i alla </a:t>
            </a:r>
            <a:r>
              <a:rPr lang="fi-FI" sz="2800" dirty="0" err="1">
                <a:latin typeface="+mj-lt"/>
              </a:rPr>
              <a:t>ridtävlingar</a:t>
            </a:r>
            <a:r>
              <a:rPr lang="fi-FI" sz="2800" dirty="0">
                <a:latin typeface="+mj-lt"/>
              </a:rPr>
              <a:t>. 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 err="1">
                <a:latin typeface="+mj-lt"/>
              </a:rPr>
              <a:t>Ifall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hästen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har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blivit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medicinerad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före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tävlingen</a:t>
            </a:r>
            <a:r>
              <a:rPr lang="fi-FI" sz="2800" dirty="0">
                <a:latin typeface="+mj-lt"/>
              </a:rPr>
              <a:t>, </a:t>
            </a:r>
            <a:r>
              <a:rPr lang="fi-FI" sz="2800" dirty="0" err="1">
                <a:latin typeface="+mj-lt"/>
              </a:rPr>
              <a:t>kontrollera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medicinens</a:t>
            </a:r>
            <a:r>
              <a:rPr lang="fi-FI" sz="2800" dirty="0">
                <a:latin typeface="+mj-lt"/>
              </a:rPr>
              <a:t> doping-</a:t>
            </a:r>
            <a:r>
              <a:rPr lang="fi-FI" sz="2800" dirty="0" err="1">
                <a:latin typeface="+mj-lt"/>
              </a:rPr>
              <a:t>karenstid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med</a:t>
            </a:r>
            <a:r>
              <a:rPr lang="fi-FI" sz="2800" dirty="0">
                <a:latin typeface="+mj-lt"/>
              </a:rPr>
              <a:t> en </a:t>
            </a:r>
            <a:r>
              <a:rPr lang="fi-FI" sz="2800" dirty="0" err="1">
                <a:latin typeface="+mj-lt"/>
              </a:rPr>
              <a:t>veterinär</a:t>
            </a:r>
            <a:r>
              <a:rPr lang="fi-FI" sz="2800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 err="1">
                <a:latin typeface="+mj-lt"/>
              </a:rPr>
              <a:t>Ifall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ryttaren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måste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använda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någon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medicin</a:t>
            </a:r>
            <a:r>
              <a:rPr lang="fi-FI" sz="2800" dirty="0">
                <a:latin typeface="+mj-lt"/>
              </a:rPr>
              <a:t>(</a:t>
            </a:r>
            <a:r>
              <a:rPr lang="fi-FI" sz="2800" dirty="0" err="1">
                <a:latin typeface="+mj-lt"/>
              </a:rPr>
              <a:t>t.ex</a:t>
            </a:r>
            <a:r>
              <a:rPr lang="fi-FI" sz="2800" dirty="0">
                <a:latin typeface="+mj-lt"/>
              </a:rPr>
              <a:t>. </a:t>
            </a:r>
            <a:r>
              <a:rPr lang="fi-FI" sz="2800" dirty="0" err="1">
                <a:latin typeface="+mj-lt"/>
              </a:rPr>
              <a:t>allergimedicin</a:t>
            </a:r>
            <a:r>
              <a:rPr lang="fi-FI" sz="2800" dirty="0">
                <a:latin typeface="+mj-lt"/>
              </a:rPr>
              <a:t>), </a:t>
            </a:r>
            <a:r>
              <a:rPr lang="fi-FI" sz="2800" dirty="0" err="1">
                <a:latin typeface="+mj-lt"/>
              </a:rPr>
              <a:t>kan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tävlingsskicket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kontrolleras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med</a:t>
            </a:r>
            <a:r>
              <a:rPr lang="fi-FI" sz="2800" dirty="0">
                <a:latin typeface="+mj-lt"/>
              </a:rPr>
              <a:t> en </a:t>
            </a:r>
            <a:r>
              <a:rPr lang="fi-FI" sz="2800" dirty="0" err="1">
                <a:latin typeface="+mj-lt"/>
              </a:rPr>
              <a:t>läkare</a:t>
            </a:r>
            <a:r>
              <a:rPr lang="fi-FI" sz="2800" dirty="0">
                <a:latin typeface="+mj-lt"/>
              </a:rPr>
              <a:t>. 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 err="1">
                <a:latin typeface="+mj-lt"/>
              </a:rPr>
              <a:t>Tilläggsuppgifter</a:t>
            </a:r>
            <a:r>
              <a:rPr lang="fi-FI" sz="2800" dirty="0">
                <a:latin typeface="+mj-lt"/>
              </a:rPr>
              <a:t>:</a:t>
            </a:r>
          </a:p>
          <a:p>
            <a:pPr marL="400050" lvl="1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fi-FI" sz="1800" dirty="0">
                <a:latin typeface="+mj-lt"/>
              </a:rPr>
              <a:t>- </a:t>
            </a:r>
            <a:r>
              <a:rPr lang="fi-FI" sz="1800" dirty="0">
                <a:hlinkClick r:id="rId3"/>
              </a:rPr>
              <a:t>https://www.ratsastus.fi/kilpailu-ja-valmennus/antidoping/dopingmaaraykset/</a:t>
            </a:r>
            <a:r>
              <a:rPr lang="fi-FI" sz="1800" dirty="0"/>
              <a:t> </a:t>
            </a:r>
            <a:endParaRPr lang="fi-FI" sz="1800" dirty="0">
              <a:latin typeface="+mj-lt"/>
            </a:endParaRPr>
          </a:p>
          <a:p>
            <a:pPr marL="400050" lvl="1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fi-FI" sz="1800" dirty="0">
                <a:latin typeface="+mj-lt"/>
              </a:rPr>
              <a:t>-</a:t>
            </a:r>
            <a:r>
              <a:rPr lang="fi-FI" sz="1800" dirty="0"/>
              <a:t> </a:t>
            </a:r>
            <a:r>
              <a:rPr lang="fi-FI" sz="1800" dirty="0">
                <a:hlinkClick r:id="rId4"/>
              </a:rPr>
              <a:t>https://www.suek.fi/</a:t>
            </a:r>
            <a:r>
              <a:rPr lang="fi-FI" sz="1800" dirty="0"/>
              <a:t> </a:t>
            </a:r>
          </a:p>
          <a:p>
            <a:pPr marL="400050" lvl="1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fi-FI" sz="1800" dirty="0"/>
              <a:t>- </a:t>
            </a:r>
            <a:r>
              <a:rPr lang="fi-FI" sz="1800" dirty="0">
                <a:latin typeface="+mj-lt"/>
                <a:hlinkClick r:id="rId5"/>
              </a:rPr>
              <a:t>www.fei.org/fei/cleansport</a:t>
            </a:r>
            <a:r>
              <a:rPr lang="fi-FI" sz="1800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isällön paikkamerkki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r>
              <a:rPr lang="fi-FI" altLang="fi-FI" sz="2800" dirty="0" err="1"/>
              <a:t>Hästens</a:t>
            </a:r>
            <a:r>
              <a:rPr lang="fi-FI" altLang="fi-FI" sz="2800" dirty="0"/>
              <a:t> </a:t>
            </a:r>
            <a:r>
              <a:rPr lang="fi-FI" altLang="fi-FI" sz="2800" dirty="0" err="1"/>
              <a:t>välbefinnande</a:t>
            </a:r>
            <a:endParaRPr lang="fi-FI" altLang="fi-FI" sz="2800" dirty="0"/>
          </a:p>
          <a:p>
            <a:pPr lvl="1"/>
            <a:r>
              <a:rPr lang="fi-FI" altLang="fi-FI" sz="2400" dirty="0" err="1"/>
              <a:t>Varför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får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man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tävla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med</a:t>
            </a:r>
            <a:r>
              <a:rPr lang="fi-FI" altLang="fi-FI" sz="2400" dirty="0"/>
              <a:t> en </a:t>
            </a:r>
            <a:r>
              <a:rPr lang="fi-FI" altLang="fi-FI" sz="2400" dirty="0" err="1"/>
              <a:t>häst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under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pågående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medicinkur</a:t>
            </a:r>
            <a:r>
              <a:rPr lang="fi-FI" altLang="fi-FI" sz="2400" dirty="0"/>
              <a:t>?</a:t>
            </a:r>
          </a:p>
          <a:p>
            <a:pPr lvl="1"/>
            <a:r>
              <a:rPr lang="fi-FI" altLang="fi-FI" sz="2400" dirty="0" err="1"/>
              <a:t>Varför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får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hästen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bara</a:t>
            </a:r>
            <a:r>
              <a:rPr lang="fi-FI" altLang="fi-FI" sz="2400" dirty="0"/>
              <a:t> delta i </a:t>
            </a:r>
            <a:r>
              <a:rPr lang="fi-FI" altLang="fi-FI" sz="2400" dirty="0" err="1"/>
              <a:t>två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klasser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dagen</a:t>
            </a:r>
            <a:r>
              <a:rPr lang="fi-FI" altLang="fi-FI" sz="2400" dirty="0"/>
              <a:t>?</a:t>
            </a:r>
          </a:p>
          <a:p>
            <a:pPr lvl="1"/>
            <a:r>
              <a:rPr lang="fi-FI" altLang="fi-FI" sz="2400" dirty="0" err="1"/>
              <a:t>Varför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finns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begränsningar</a:t>
            </a:r>
            <a:r>
              <a:rPr lang="fi-FI" altLang="fi-FI" sz="2400" dirty="0"/>
              <a:t> i </a:t>
            </a:r>
            <a:r>
              <a:rPr lang="fi-FI" altLang="fi-FI" sz="2400" dirty="0" err="1"/>
              <a:t>tävlingsreglerna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gäller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utrustning</a:t>
            </a:r>
            <a:r>
              <a:rPr lang="fi-FI" altLang="fi-FI" sz="2400" dirty="0"/>
              <a:t>, </a:t>
            </a:r>
            <a:r>
              <a:rPr lang="fi-FI" altLang="fi-FI" sz="2400" dirty="0" err="1"/>
              <a:t>t.ex</a:t>
            </a:r>
            <a:r>
              <a:rPr lang="fi-FI" altLang="fi-FI" sz="2400" dirty="0"/>
              <a:t>. </a:t>
            </a:r>
            <a:r>
              <a:rPr lang="fi-FI" altLang="fi-FI" sz="2400" dirty="0" err="1"/>
              <a:t>bett</a:t>
            </a:r>
            <a:r>
              <a:rPr lang="fi-FI" altLang="fi-FI" sz="2400" dirty="0"/>
              <a:t>?</a:t>
            </a:r>
          </a:p>
          <a:p>
            <a:pPr lvl="1"/>
            <a:r>
              <a:rPr lang="fi-FI" altLang="fi-FI" sz="2400" dirty="0" err="1"/>
              <a:t>Hur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inverkar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idrottarens</a:t>
            </a:r>
            <a:r>
              <a:rPr lang="fi-FI" altLang="fi-FI" sz="2400" dirty="0"/>
              <a:t> </a:t>
            </a:r>
            <a:r>
              <a:rPr lang="fi-FI" altLang="fi-FI" sz="2400" dirty="0" err="1"/>
              <a:t>kondition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hästens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välbefinnande</a:t>
            </a:r>
            <a:r>
              <a:rPr lang="fi-FI" altLang="fi-FI" sz="2400" dirty="0"/>
              <a:t>?</a:t>
            </a:r>
          </a:p>
          <a:p>
            <a:pPr lvl="1"/>
            <a:r>
              <a:rPr lang="fi-FI" altLang="fi-FI" sz="2400" dirty="0" err="1"/>
              <a:t>Har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sett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olämpligt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beteende</a:t>
            </a:r>
            <a:r>
              <a:rPr lang="fi-FI" altLang="fi-FI" sz="2400" dirty="0"/>
              <a:t> av </a:t>
            </a:r>
            <a:r>
              <a:rPr lang="fi-FI" altLang="fi-FI" sz="2400" dirty="0" err="1"/>
              <a:t>häst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tävling</a:t>
            </a:r>
            <a:r>
              <a:rPr lang="fi-FI" altLang="fi-FI" sz="2400" dirty="0"/>
              <a:t>? </a:t>
            </a:r>
            <a:r>
              <a:rPr lang="fi-FI" altLang="fi-FI" sz="2400" dirty="0" err="1"/>
              <a:t>Vem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kan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ingripa</a:t>
            </a:r>
            <a:r>
              <a:rPr lang="fi-FI" altLang="fi-FI" sz="2400" dirty="0"/>
              <a:t> i </a:t>
            </a:r>
            <a:r>
              <a:rPr lang="fi-FI" altLang="fi-FI" sz="2400" dirty="0" err="1"/>
              <a:t>det</a:t>
            </a:r>
            <a:r>
              <a:rPr lang="fi-FI" altLang="fi-FI" sz="2400" dirty="0"/>
              <a:t>?</a:t>
            </a:r>
          </a:p>
          <a:p>
            <a:endParaRPr lang="fi-FI" altLang="fi-FI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6206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 sz="4100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Allmänna</a:t>
            </a:r>
            <a:r>
              <a:rPr lang="fi-FI" sz="3200" b="1" dirty="0"/>
              <a:t> </a:t>
            </a:r>
            <a:r>
              <a:rPr lang="fi-FI" sz="3200" b="1" dirty="0" err="1"/>
              <a:t>delens</a:t>
            </a:r>
            <a:r>
              <a:rPr lang="fi-FI" sz="3200" b="1" dirty="0"/>
              <a:t> </a:t>
            </a:r>
            <a:r>
              <a:rPr lang="fi-FI" sz="3200" b="1" dirty="0" err="1"/>
              <a:t>reglementfrågor</a:t>
            </a:r>
            <a:endParaRPr lang="fi-FI" sz="32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isällön paikkamerkki 2"/>
          <p:cNvSpPr>
            <a:spLocks noGrp="1"/>
          </p:cNvSpPr>
          <p:nvPr>
            <p:ph idx="1"/>
          </p:nvPr>
        </p:nvSpPr>
        <p:spPr>
          <a:xfrm>
            <a:off x="457200" y="1879917"/>
            <a:ext cx="8229600" cy="4525963"/>
          </a:xfrm>
        </p:spPr>
        <p:txBody>
          <a:bodyPr/>
          <a:lstStyle/>
          <a:p>
            <a:r>
              <a:rPr lang="fi-FI" altLang="fi-FI" sz="2800" dirty="0" err="1"/>
              <a:t>Säkerhet</a:t>
            </a:r>
            <a:endParaRPr lang="fi-FI" altLang="fi-FI" sz="2800" dirty="0"/>
          </a:p>
          <a:p>
            <a:pPr lvl="1"/>
            <a:r>
              <a:rPr lang="fi-FI" altLang="fi-FI" sz="2400" dirty="0" err="1"/>
              <a:t>Vilka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regler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kan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tävlingsarrangören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till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idrottaren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angående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säkerhet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och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varför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bör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man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följa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dessa</a:t>
            </a:r>
            <a:r>
              <a:rPr lang="fi-FI" altLang="fi-FI" sz="2400" dirty="0"/>
              <a:t>?</a:t>
            </a:r>
          </a:p>
          <a:p>
            <a:pPr lvl="1"/>
            <a:r>
              <a:rPr lang="fi-FI" altLang="fi-FI" sz="2400" dirty="0" err="1"/>
              <a:t>Behöver</a:t>
            </a:r>
            <a:r>
              <a:rPr lang="fi-FI" altLang="fi-FI" sz="2400" dirty="0"/>
              <a:t> du ha en </a:t>
            </a:r>
            <a:r>
              <a:rPr lang="fi-FI" altLang="fi-FI" sz="2400" dirty="0" err="1"/>
              <a:t>skild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försäkring</a:t>
            </a:r>
            <a:r>
              <a:rPr lang="fi-FI" altLang="fi-FI" sz="2400" dirty="0"/>
              <a:t> för </a:t>
            </a:r>
            <a:r>
              <a:rPr lang="fi-FI" altLang="fi-FI" sz="2400" dirty="0" err="1"/>
              <a:t>ridtävlingar</a:t>
            </a:r>
            <a:r>
              <a:rPr lang="fi-FI" altLang="fi-FI" sz="2400" dirty="0"/>
              <a:t>?</a:t>
            </a:r>
          </a:p>
          <a:p>
            <a:pPr lvl="1"/>
            <a:r>
              <a:rPr lang="fi-FI" altLang="fi-FI" sz="2400" dirty="0" err="1"/>
              <a:t>Kan</a:t>
            </a:r>
            <a:r>
              <a:rPr lang="fi-FI" altLang="fi-FI" sz="2400" dirty="0"/>
              <a:t> ett </a:t>
            </a:r>
            <a:r>
              <a:rPr lang="fi-FI" altLang="fi-FI" sz="2400" dirty="0" err="1"/>
              <a:t>val</a:t>
            </a:r>
            <a:r>
              <a:rPr lang="fi-FI" altLang="fi-FI" sz="2400" dirty="0"/>
              <a:t> av en </a:t>
            </a:r>
            <a:r>
              <a:rPr lang="fi-FI" altLang="fi-FI" sz="2400" dirty="0" err="1"/>
              <a:t>fel</a:t>
            </a:r>
            <a:r>
              <a:rPr lang="fi-FI" altLang="fi-FI" sz="2400" dirty="0"/>
              <a:t> </a:t>
            </a:r>
            <a:r>
              <a:rPr lang="fi-FI" altLang="fi-FI" sz="2400" dirty="0" err="1"/>
              <a:t>klass</a:t>
            </a:r>
            <a:r>
              <a:rPr lang="fi-FI" altLang="fi-FI" sz="2400" dirty="0"/>
              <a:t> </a:t>
            </a:r>
            <a:r>
              <a:rPr lang="fi-FI" altLang="fi-FI" sz="2400" dirty="0" err="1"/>
              <a:t>äventyra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säkerheten</a:t>
            </a:r>
            <a:r>
              <a:rPr lang="fi-FI" altLang="fi-FI" sz="2400" dirty="0"/>
              <a:t>?</a:t>
            </a:r>
          </a:p>
          <a:p>
            <a:pPr lvl="1"/>
            <a:r>
              <a:rPr lang="fi-FI" altLang="fi-FI" sz="2400" dirty="0" err="1"/>
              <a:t>Vilka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farliga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situationer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har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sett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på</a:t>
            </a:r>
            <a:r>
              <a:rPr lang="fi-FI" altLang="fi-FI" sz="2400" dirty="0"/>
              <a:t> en </a:t>
            </a:r>
            <a:r>
              <a:rPr lang="fi-FI" altLang="fi-FI" sz="2400" dirty="0" err="1"/>
              <a:t>tävlingsplats</a:t>
            </a:r>
            <a:r>
              <a:rPr lang="fi-FI" altLang="fi-FI" sz="2400" dirty="0"/>
              <a:t>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560" y="54868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 sz="4100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Allmänna</a:t>
            </a:r>
            <a:r>
              <a:rPr lang="fi-FI" sz="3200" b="1" dirty="0"/>
              <a:t> </a:t>
            </a:r>
            <a:r>
              <a:rPr lang="fi-FI" sz="3200" b="1" dirty="0" err="1"/>
              <a:t>delens</a:t>
            </a:r>
            <a:r>
              <a:rPr lang="fi-FI" sz="3200" b="1" dirty="0"/>
              <a:t> </a:t>
            </a:r>
            <a:r>
              <a:rPr lang="fi-FI" sz="3200" b="1" dirty="0" err="1"/>
              <a:t>reglementfrågor</a:t>
            </a:r>
            <a:endParaRPr lang="fi-FI" sz="32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isällön paikkamerkki 2"/>
          <p:cNvSpPr>
            <a:spLocks noGrp="1"/>
          </p:cNvSpPr>
          <p:nvPr>
            <p:ph idx="1"/>
          </p:nvPr>
        </p:nvSpPr>
        <p:spPr>
          <a:xfrm>
            <a:off x="439936" y="1808797"/>
            <a:ext cx="8229600" cy="4525963"/>
          </a:xfrm>
        </p:spPr>
        <p:txBody>
          <a:bodyPr/>
          <a:lstStyle/>
          <a:p>
            <a:r>
              <a:rPr lang="fi-FI" altLang="fi-FI" sz="2800" dirty="0" err="1"/>
              <a:t>Att</a:t>
            </a:r>
            <a:r>
              <a:rPr lang="fi-FI" altLang="fi-FI" sz="2800" dirty="0"/>
              <a:t> </a:t>
            </a:r>
            <a:r>
              <a:rPr lang="fi-FI" altLang="fi-FI" sz="2800" dirty="0" err="1"/>
              <a:t>arrangera</a:t>
            </a:r>
            <a:r>
              <a:rPr lang="fi-FI" altLang="fi-FI" sz="2800" dirty="0"/>
              <a:t> en </a:t>
            </a:r>
            <a:r>
              <a:rPr lang="fi-FI" altLang="fi-FI" sz="2800" dirty="0" err="1"/>
              <a:t>tävling</a:t>
            </a:r>
            <a:endParaRPr lang="fi-FI" altLang="fi-FI" sz="2800" dirty="0"/>
          </a:p>
          <a:p>
            <a:pPr lvl="1"/>
            <a:r>
              <a:rPr lang="fi-FI" altLang="fi-FI" sz="2400" dirty="0" err="1"/>
              <a:t>Vem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arrangerar</a:t>
            </a:r>
            <a:r>
              <a:rPr lang="fi-FI" altLang="fi-FI" sz="2400" dirty="0"/>
              <a:t> en </a:t>
            </a:r>
            <a:r>
              <a:rPr lang="fi-FI" altLang="fi-FI" sz="2400" dirty="0" err="1"/>
              <a:t>tävling</a:t>
            </a:r>
            <a:r>
              <a:rPr lang="fi-FI" altLang="fi-FI" sz="2400" dirty="0"/>
              <a:t>?</a:t>
            </a:r>
          </a:p>
          <a:p>
            <a:pPr lvl="1"/>
            <a:r>
              <a:rPr lang="fi-FI" altLang="fi-FI" sz="2400" dirty="0" err="1"/>
              <a:t>Vad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får</a:t>
            </a:r>
            <a:r>
              <a:rPr lang="fi-FI" altLang="fi-FI" sz="2400" dirty="0"/>
              <a:t> de </a:t>
            </a:r>
            <a:r>
              <a:rPr lang="fi-FI" altLang="fi-FI" sz="2400" dirty="0" err="1"/>
              <a:t>som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betalning</a:t>
            </a:r>
            <a:r>
              <a:rPr lang="fi-FI" altLang="fi-FI" sz="2400" dirty="0"/>
              <a:t>?</a:t>
            </a:r>
          </a:p>
          <a:p>
            <a:pPr lvl="1"/>
            <a:r>
              <a:rPr lang="fi-FI" altLang="fi-FI" sz="2400" dirty="0" err="1"/>
              <a:t>Hur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kan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som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idrottare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inverka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att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tävlingsarrangemanget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flyter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bra</a:t>
            </a:r>
            <a:r>
              <a:rPr lang="fi-FI" altLang="fi-FI" sz="2400" dirty="0"/>
              <a:t>?</a:t>
            </a:r>
          </a:p>
          <a:p>
            <a:pPr lvl="1"/>
            <a:r>
              <a:rPr lang="fi-FI" altLang="fi-FI" sz="2400" dirty="0" err="1"/>
              <a:t>Lönas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att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tacka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tävlingsarrangörer</a:t>
            </a:r>
            <a:r>
              <a:rPr lang="fi-FI" altLang="fi-FI" sz="2400" dirty="0"/>
              <a:t>? </a:t>
            </a:r>
            <a:r>
              <a:rPr lang="fi-FI" altLang="fi-FI" sz="2400" dirty="0" err="1"/>
              <a:t>Ifall</a:t>
            </a:r>
            <a:r>
              <a:rPr lang="fi-FI" altLang="fi-FI" sz="2400" dirty="0"/>
              <a:t> ja, </a:t>
            </a:r>
            <a:r>
              <a:rPr lang="fi-FI" altLang="fi-FI" sz="2400" dirty="0" err="1"/>
              <a:t>hur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och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varför</a:t>
            </a:r>
            <a:r>
              <a:rPr lang="fi-FI" altLang="fi-FI" sz="2400" dirty="0"/>
              <a:t>?</a:t>
            </a:r>
          </a:p>
          <a:p>
            <a:pPr lvl="1"/>
            <a:r>
              <a:rPr lang="fi-FI" altLang="fi-FI" sz="2400" dirty="0" err="1"/>
              <a:t>Får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man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kritik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till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tävlingsarrangörer</a:t>
            </a:r>
            <a:r>
              <a:rPr lang="fi-FI" altLang="fi-FI" sz="2400" dirty="0"/>
              <a:t>? </a:t>
            </a:r>
            <a:r>
              <a:rPr lang="fi-FI" altLang="fi-FI" sz="2400" dirty="0" err="1"/>
              <a:t>Ifall</a:t>
            </a:r>
            <a:r>
              <a:rPr lang="fi-FI" altLang="fi-FI" sz="2400" dirty="0"/>
              <a:t> ja, </a:t>
            </a:r>
            <a:r>
              <a:rPr lang="fi-FI" altLang="fi-FI" sz="2400" dirty="0" err="1"/>
              <a:t>hur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och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varför</a:t>
            </a:r>
            <a:r>
              <a:rPr lang="fi-FI" altLang="fi-FI" sz="2400" dirty="0"/>
              <a:t>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476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 sz="4100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Allmänna</a:t>
            </a:r>
            <a:r>
              <a:rPr lang="fi-FI" sz="3200" b="1" dirty="0"/>
              <a:t> </a:t>
            </a:r>
            <a:r>
              <a:rPr lang="fi-FI" sz="3200" b="1" dirty="0" err="1"/>
              <a:t>delens</a:t>
            </a:r>
            <a:r>
              <a:rPr lang="fi-FI" sz="3200" b="1" dirty="0"/>
              <a:t> </a:t>
            </a:r>
            <a:r>
              <a:rPr lang="fi-FI" sz="3200" b="1" dirty="0" err="1"/>
              <a:t>reglementfrågor</a:t>
            </a:r>
            <a:endParaRPr lang="fi-FI" sz="32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isällön paikkamerkki 2"/>
          <p:cNvSpPr>
            <a:spLocks noGrp="1"/>
          </p:cNvSpPr>
          <p:nvPr>
            <p:ph idx="1"/>
          </p:nvPr>
        </p:nvSpPr>
        <p:spPr>
          <a:xfrm>
            <a:off x="457200" y="1900237"/>
            <a:ext cx="8229600" cy="4525963"/>
          </a:xfrm>
        </p:spPr>
        <p:txBody>
          <a:bodyPr/>
          <a:lstStyle/>
          <a:p>
            <a:r>
              <a:rPr lang="fi-FI" altLang="fi-FI" sz="2800" dirty="0" err="1"/>
              <a:t>Uppförande</a:t>
            </a:r>
            <a:r>
              <a:rPr lang="fi-FI" altLang="fi-FI" sz="2800" dirty="0"/>
              <a:t> </a:t>
            </a:r>
            <a:r>
              <a:rPr lang="fi-FI" altLang="fi-FI" sz="2800" dirty="0" err="1"/>
              <a:t>och</a:t>
            </a:r>
            <a:r>
              <a:rPr lang="fi-FI" altLang="fi-FI" sz="2800" dirty="0"/>
              <a:t> </a:t>
            </a:r>
            <a:r>
              <a:rPr lang="fi-FI" altLang="fi-FI" sz="2800" dirty="0" err="1"/>
              <a:t>skicklighet</a:t>
            </a:r>
            <a:r>
              <a:rPr lang="fi-FI" altLang="fi-FI" sz="2800" dirty="0"/>
              <a:t>(taidot ja tavat)</a:t>
            </a:r>
          </a:p>
          <a:p>
            <a:pPr lvl="1"/>
            <a:r>
              <a:rPr lang="fi-FI" altLang="fi-FI" sz="2400" dirty="0" err="1"/>
              <a:t>Vad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betyder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att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representerar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din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egen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förening</a:t>
            </a:r>
            <a:r>
              <a:rPr lang="fi-FI" altLang="fi-FI" sz="2400" dirty="0"/>
              <a:t> i </a:t>
            </a:r>
            <a:r>
              <a:rPr lang="fi-FI" altLang="fi-FI" sz="2400" dirty="0" err="1"/>
              <a:t>tävlingen</a:t>
            </a:r>
            <a:r>
              <a:rPr lang="fi-FI" altLang="fi-FI" sz="2400" dirty="0"/>
              <a:t>?</a:t>
            </a:r>
          </a:p>
          <a:p>
            <a:pPr lvl="1"/>
            <a:r>
              <a:rPr lang="fi-FI" altLang="fi-FI" sz="2400" dirty="0" err="1"/>
              <a:t>Din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tävlingsprestation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gått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dåligt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och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besviken</a:t>
            </a:r>
            <a:r>
              <a:rPr lang="fi-FI" altLang="fi-FI" sz="2400" dirty="0"/>
              <a:t>. </a:t>
            </a:r>
            <a:r>
              <a:rPr lang="fi-FI" altLang="fi-FI" sz="2400" dirty="0" err="1"/>
              <a:t>Hur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gör</a:t>
            </a:r>
            <a:r>
              <a:rPr lang="fi-FI" altLang="fi-FI" sz="2400" dirty="0"/>
              <a:t> du? </a:t>
            </a:r>
          </a:p>
          <a:p>
            <a:pPr lvl="1"/>
            <a:r>
              <a:rPr lang="fi-FI" altLang="fi-FI" sz="2400" dirty="0" err="1"/>
              <a:t>Lönas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att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modell</a:t>
            </a:r>
            <a:r>
              <a:rPr lang="fi-FI" altLang="fi-FI" sz="2400" dirty="0"/>
              <a:t> av </a:t>
            </a:r>
            <a:r>
              <a:rPr lang="fi-FI" altLang="fi-FI" sz="2400" dirty="0" err="1"/>
              <a:t>mera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meriterade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idrottare</a:t>
            </a:r>
            <a:r>
              <a:rPr lang="fi-FI" altLang="fi-FI" sz="2400" dirty="0"/>
              <a:t>?</a:t>
            </a:r>
          </a:p>
          <a:p>
            <a:pPr lvl="1"/>
            <a:r>
              <a:rPr lang="fi-FI" altLang="fi-FI" sz="2400" dirty="0" err="1"/>
              <a:t>Vad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osportsligt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beteende</a:t>
            </a:r>
            <a:r>
              <a:rPr lang="fi-FI" altLang="fi-FI" sz="2400" dirty="0"/>
              <a:t>?</a:t>
            </a:r>
          </a:p>
          <a:p>
            <a:pPr lvl="1"/>
            <a:r>
              <a:rPr lang="fi-FI" altLang="fi-FI" sz="2400" dirty="0" err="1"/>
              <a:t>Fundera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hur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ridtävlingar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ut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från</a:t>
            </a:r>
            <a:r>
              <a:rPr lang="fi-FI" altLang="fi-FI" sz="2400" dirty="0"/>
              <a:t> en person </a:t>
            </a:r>
            <a:r>
              <a:rPr lang="fi-FI" altLang="fi-FI" sz="2400" dirty="0" err="1"/>
              <a:t>som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håller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med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ridning</a:t>
            </a:r>
            <a:r>
              <a:rPr lang="fi-FI" altLang="fi-FI" sz="2400" dirty="0"/>
              <a:t>. </a:t>
            </a:r>
            <a:r>
              <a:rPr lang="fi-FI" altLang="fi-FI" sz="2400" dirty="0" err="1"/>
              <a:t>Kan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själv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påverka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den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bilden</a:t>
            </a:r>
            <a:r>
              <a:rPr lang="fi-FI" altLang="fi-FI" sz="2400" dirty="0"/>
              <a:t>?</a:t>
            </a:r>
          </a:p>
          <a:p>
            <a:endParaRPr lang="fi-FI" altLang="fi-FI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476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 sz="4100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Allmänna</a:t>
            </a:r>
            <a:r>
              <a:rPr lang="fi-FI" sz="3200" b="1" dirty="0"/>
              <a:t> </a:t>
            </a:r>
            <a:r>
              <a:rPr lang="fi-FI" sz="3200" b="1" dirty="0" err="1"/>
              <a:t>delens</a:t>
            </a:r>
            <a:r>
              <a:rPr lang="fi-FI" sz="3200" b="1" dirty="0"/>
              <a:t> </a:t>
            </a:r>
            <a:r>
              <a:rPr lang="fi-FI" sz="3200" b="1" dirty="0" err="1"/>
              <a:t>reglementfrågor</a:t>
            </a:r>
            <a:endParaRPr lang="fi-FI" sz="32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619250" y="5445125"/>
            <a:ext cx="60325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solidFill>
                <a:srgbClr val="0099CC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-252413" y="1125538"/>
            <a:ext cx="7772401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3600" b="1">
              <a:latin typeface="Gill Sans MT" panose="020B0502020104020203" pitchFamily="34" charset="0"/>
            </a:endParaRP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755650" y="234950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i-FI" altLang="fi-FI" sz="2400">
              <a:latin typeface="Times" panose="02020603050405020304" pitchFamily="18" charset="0"/>
            </a:endParaRPr>
          </a:p>
        </p:txBody>
      </p:sp>
      <p:sp>
        <p:nvSpPr>
          <p:cNvPr id="7" name="Alaotsikko 6"/>
          <p:cNvSpPr>
            <a:spLocks noGrp="1"/>
          </p:cNvSpPr>
          <p:nvPr>
            <p:ph type="subTitle" idx="1"/>
          </p:nvPr>
        </p:nvSpPr>
        <p:spPr>
          <a:xfrm>
            <a:off x="2274255" y="2453841"/>
            <a:ext cx="4595490" cy="195031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5400" dirty="0" err="1">
                <a:solidFill>
                  <a:schemeClr val="bg1"/>
                </a:solidFill>
              </a:rPr>
              <a:t>Dressyr</a:t>
            </a:r>
            <a:endParaRPr lang="fi-FI" sz="54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5400" dirty="0">
                <a:solidFill>
                  <a:schemeClr val="bg1"/>
                </a:solidFill>
              </a:rPr>
              <a:t>TR II</a:t>
            </a:r>
          </a:p>
        </p:txBody>
      </p:sp>
    </p:spTree>
    <p:extLst>
      <p:ext uri="{BB962C8B-B14F-4D97-AF65-F5344CB8AC3E}">
        <p14:creationId xmlns:p14="http://schemas.microsoft.com/office/powerpoint/2010/main" val="318033580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i-FI" sz="4000" b="1" dirty="0"/>
            </a:b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Dressyr</a:t>
            </a:r>
            <a:endParaRPr lang="fi-FI" sz="3200" b="1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dirty="0" err="1">
                <a:latin typeface="+mj-lt"/>
              </a:rPr>
              <a:t>Fundera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tillsammans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vad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som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krävs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att</a:t>
            </a:r>
            <a:r>
              <a:rPr lang="fi-FI" dirty="0">
                <a:latin typeface="+mj-lt"/>
              </a:rPr>
              <a:t> delta i </a:t>
            </a:r>
            <a:r>
              <a:rPr lang="fi-FI" dirty="0" err="1">
                <a:latin typeface="+mj-lt"/>
              </a:rPr>
              <a:t>dressyrtävlingar</a:t>
            </a:r>
            <a:endParaRPr lang="fi-FI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>
                <a:latin typeface="+mj-lt"/>
              </a:rPr>
              <a:t>Av </a:t>
            </a:r>
            <a:r>
              <a:rPr lang="fi-FI" dirty="0" err="1">
                <a:latin typeface="+mj-lt"/>
              </a:rPr>
              <a:t>ryttare</a:t>
            </a:r>
            <a:endParaRPr lang="fi-FI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>
                <a:latin typeface="+mj-lt"/>
              </a:rPr>
              <a:t>Av </a:t>
            </a:r>
            <a:r>
              <a:rPr lang="fi-FI" dirty="0" err="1">
                <a:latin typeface="+mj-lt"/>
              </a:rPr>
              <a:t>hästar</a:t>
            </a:r>
            <a:endParaRPr lang="fi-FI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dirty="0" err="1">
                <a:latin typeface="+mj-lt"/>
              </a:rPr>
              <a:t>Dressyr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är</a:t>
            </a:r>
            <a:r>
              <a:rPr lang="fi-FI" dirty="0">
                <a:latin typeface="+mj-lt"/>
              </a:rPr>
              <a:t> en </a:t>
            </a:r>
            <a:r>
              <a:rPr lang="fi-FI" dirty="0" err="1">
                <a:latin typeface="+mj-lt"/>
              </a:rPr>
              <a:t>bedömingsdiciplin</a:t>
            </a:r>
            <a:r>
              <a:rPr lang="fi-FI" dirty="0">
                <a:latin typeface="+mj-lt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dirty="0" err="1">
                <a:latin typeface="+mj-lt"/>
              </a:rPr>
              <a:t>Vilka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specialdrag</a:t>
            </a:r>
            <a:r>
              <a:rPr lang="fi-FI" dirty="0">
                <a:latin typeface="+mj-lt"/>
              </a:rPr>
              <a:t> för </a:t>
            </a:r>
            <a:r>
              <a:rPr lang="fi-FI" dirty="0" err="1">
                <a:latin typeface="+mj-lt"/>
              </a:rPr>
              <a:t>den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med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sig</a:t>
            </a:r>
            <a:r>
              <a:rPr lang="fi-FI" dirty="0">
                <a:latin typeface="+mj-lt"/>
              </a:rPr>
              <a:t>?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dirty="0">
              <a:latin typeface="+mj-lt"/>
            </a:endParaRPr>
          </a:p>
        </p:txBody>
      </p:sp>
      <p:pic>
        <p:nvPicPr>
          <p:cNvPr id="72709" name="Picture 6" descr="Kankea kouluratsuk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00213"/>
            <a:ext cx="262731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7" descr="Siisti kouluratsuk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4005263"/>
            <a:ext cx="2501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b="1" dirty="0" err="1"/>
              <a:t>Utbildningens</a:t>
            </a:r>
            <a:r>
              <a:rPr lang="fi-FI" altLang="fi-FI" b="1" dirty="0"/>
              <a:t> </a:t>
            </a:r>
            <a:r>
              <a:rPr lang="fi-FI" altLang="fi-FI" b="1" dirty="0" err="1"/>
              <a:t>innehåll</a:t>
            </a:r>
            <a:endParaRPr lang="fi-FI" altLang="fi-FI" b="1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67990" y="1722437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i-FI" dirty="0" err="1">
                <a:latin typeface="+mj-lt"/>
              </a:rPr>
              <a:t>Tävlingsreglerna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och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anvisningar</a:t>
            </a:r>
            <a:endParaRPr lang="fi-FI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fi-FI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Allmän</a:t>
            </a:r>
            <a:r>
              <a:rPr lang="fi-FI" dirty="0">
                <a:latin typeface="+mj-lt"/>
              </a:rPr>
              <a:t> del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Dressyr</a:t>
            </a:r>
            <a:endParaRPr lang="fi-FI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Hoppning</a:t>
            </a:r>
            <a:endParaRPr lang="fi-FI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2800" dirty="0">
                <a:latin typeface="+mj-lt"/>
              </a:rPr>
              <a:t>I </a:t>
            </a:r>
            <a:r>
              <a:rPr lang="fi-FI" sz="2800" dirty="0" err="1">
                <a:latin typeface="+mj-lt"/>
              </a:rPr>
              <a:t>presentationen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är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förändringarna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från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början</a:t>
            </a:r>
            <a:r>
              <a:rPr lang="fi-FI" sz="2800" dirty="0">
                <a:latin typeface="+mj-lt"/>
              </a:rPr>
              <a:t> av </a:t>
            </a:r>
            <a:r>
              <a:rPr lang="fi-FI" sz="2800" dirty="0" err="1">
                <a:latin typeface="+mj-lt"/>
              </a:rPr>
              <a:t>året</a:t>
            </a:r>
            <a:r>
              <a:rPr lang="fi-FI" sz="2800" dirty="0">
                <a:latin typeface="+mj-lt"/>
              </a:rPr>
              <a:t> 2022 </a:t>
            </a:r>
            <a:r>
              <a:rPr lang="fi-FI" sz="2800" dirty="0" err="1">
                <a:latin typeface="+mj-lt"/>
              </a:rPr>
              <a:t>markerade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med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solidFill>
                  <a:srgbClr val="FF0000"/>
                </a:solidFill>
                <a:latin typeface="+mj-lt"/>
              </a:rPr>
              <a:t>röd</a:t>
            </a:r>
            <a:r>
              <a:rPr lang="fi-FI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2800" dirty="0" err="1">
                <a:solidFill>
                  <a:srgbClr val="FF0000"/>
                </a:solidFill>
                <a:latin typeface="+mj-lt"/>
              </a:rPr>
              <a:t>text</a:t>
            </a:r>
            <a:r>
              <a:rPr lang="fi-FI" sz="2800" dirty="0">
                <a:latin typeface="+mj-lt"/>
              </a:rPr>
              <a:t>.</a:t>
            </a:r>
            <a:endParaRPr lang="fi-FI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fi-FI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>
              <a:latin typeface="+mj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Dressyr</a:t>
            </a:r>
            <a:endParaRPr lang="fi-FI" sz="3200" b="1" dirty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393569" y="1670844"/>
            <a:ext cx="6059016" cy="45259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2400" b="1" dirty="0" err="1">
                <a:latin typeface="+mj-lt"/>
              </a:rPr>
              <a:t>Dressyrprogram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och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dressyrbana</a:t>
            </a:r>
            <a:r>
              <a:rPr lang="fi-FI" sz="2400" b="1" dirty="0">
                <a:latin typeface="+mj-lt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Bana</a:t>
            </a:r>
            <a:r>
              <a:rPr lang="fi-FI" sz="2400" dirty="0">
                <a:latin typeface="+mj-lt"/>
              </a:rPr>
              <a:t> A (=</a:t>
            </a:r>
            <a:r>
              <a:rPr lang="fi-FI" sz="2400" dirty="0" err="1">
                <a:latin typeface="+mj-lt"/>
              </a:rPr>
              <a:t>lång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bana</a:t>
            </a:r>
            <a:r>
              <a:rPr lang="fi-FI" sz="2400" dirty="0">
                <a:latin typeface="+mj-lt"/>
              </a:rPr>
              <a:t>): 20x60 m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Bana</a:t>
            </a:r>
            <a:r>
              <a:rPr lang="fi-FI" sz="2400" dirty="0">
                <a:latin typeface="+mj-lt"/>
              </a:rPr>
              <a:t> B (=</a:t>
            </a:r>
            <a:r>
              <a:rPr lang="fi-FI" sz="2400" dirty="0" err="1">
                <a:latin typeface="+mj-lt"/>
              </a:rPr>
              <a:t>kort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bana</a:t>
            </a:r>
            <a:r>
              <a:rPr lang="fi-FI" sz="2400" dirty="0">
                <a:latin typeface="+mj-lt"/>
              </a:rPr>
              <a:t>): 20x40 m 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000" dirty="0" err="1">
                <a:latin typeface="+mj-lt"/>
              </a:rPr>
              <a:t>Lätt</a:t>
            </a:r>
            <a:r>
              <a:rPr lang="fi-FI" sz="2000" dirty="0">
                <a:latin typeface="+mj-lt"/>
              </a:rPr>
              <a:t> C-</a:t>
            </a:r>
            <a:r>
              <a:rPr lang="fi-FI" sz="2000" dirty="0" err="1">
                <a:latin typeface="+mj-lt"/>
              </a:rPr>
              <a:t>klasser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är</a:t>
            </a:r>
            <a:r>
              <a:rPr lang="fi-FI" sz="2000" dirty="0">
                <a:latin typeface="+mj-lt"/>
              </a:rPr>
              <a:t> för </a:t>
            </a:r>
            <a:r>
              <a:rPr lang="fi-FI" sz="2000" dirty="0" err="1">
                <a:latin typeface="+mj-lt"/>
              </a:rPr>
              <a:t>det</a:t>
            </a:r>
            <a:r>
              <a:rPr lang="fi-FI" sz="2000" dirty="0">
                <a:latin typeface="+mj-lt"/>
              </a:rPr>
              <a:t> mesta </a:t>
            </a:r>
            <a:r>
              <a:rPr lang="fi-FI" sz="2000" dirty="0" err="1">
                <a:latin typeface="+mj-lt"/>
              </a:rPr>
              <a:t>på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korta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banor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förutom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några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fälttävlansprogram</a:t>
            </a:r>
            <a:r>
              <a:rPr lang="fi-FI" sz="2000" dirty="0">
                <a:latin typeface="+mj-lt"/>
              </a:rPr>
              <a:t>.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Dressyrprogram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är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indelade</a:t>
            </a:r>
            <a:r>
              <a:rPr lang="fi-FI" sz="2400" dirty="0">
                <a:latin typeface="+mj-lt"/>
              </a:rPr>
              <a:t> i </a:t>
            </a:r>
            <a:r>
              <a:rPr lang="fi-FI" sz="2400" dirty="0" err="1">
                <a:latin typeface="+mj-lt"/>
              </a:rPr>
              <a:t>lätta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krävande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och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svåra</a:t>
            </a:r>
            <a:r>
              <a:rPr lang="fi-FI" sz="2400" dirty="0">
                <a:latin typeface="+mj-lt"/>
              </a:rPr>
              <a:t>. De </a:t>
            </a:r>
            <a:r>
              <a:rPr lang="fi-FI" sz="2400" dirty="0" err="1">
                <a:latin typeface="+mj-lt"/>
              </a:rPr>
              <a:t>är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dessutom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även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indelade</a:t>
            </a:r>
            <a:r>
              <a:rPr lang="fi-FI" sz="2400" dirty="0">
                <a:latin typeface="+mj-lt"/>
              </a:rPr>
              <a:t> i D-, C-, B- </a:t>
            </a:r>
            <a:r>
              <a:rPr lang="fi-FI" sz="2400" dirty="0" err="1">
                <a:latin typeface="+mj-lt"/>
              </a:rPr>
              <a:t>och</a:t>
            </a:r>
            <a:r>
              <a:rPr lang="fi-FI" sz="2400" dirty="0">
                <a:latin typeface="+mj-lt"/>
              </a:rPr>
              <a:t> A-</a:t>
            </a:r>
            <a:r>
              <a:rPr lang="fi-FI" sz="2400" dirty="0" err="1">
                <a:latin typeface="+mj-lt"/>
              </a:rPr>
              <a:t>klasser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där</a:t>
            </a:r>
            <a:r>
              <a:rPr lang="fi-FI" sz="2400" dirty="0">
                <a:latin typeface="+mj-lt"/>
              </a:rPr>
              <a:t> D </a:t>
            </a:r>
            <a:r>
              <a:rPr lang="fi-FI" sz="2400" dirty="0" err="1">
                <a:latin typeface="+mj-lt"/>
              </a:rPr>
              <a:t>är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lättaste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och</a:t>
            </a:r>
            <a:r>
              <a:rPr lang="fi-FI" sz="2400" dirty="0">
                <a:latin typeface="+mj-lt"/>
              </a:rPr>
              <a:t> A </a:t>
            </a:r>
            <a:r>
              <a:rPr lang="fi-FI" sz="2400" dirty="0" err="1">
                <a:latin typeface="+mj-lt"/>
              </a:rPr>
              <a:t>är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svåraste</a:t>
            </a:r>
            <a:r>
              <a:rPr lang="fi-FI" sz="2400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Dressyrprogrammen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finns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på</a:t>
            </a:r>
            <a:r>
              <a:rPr lang="fi-FI" sz="2400" dirty="0">
                <a:latin typeface="+mj-lt"/>
              </a:rPr>
              <a:t> FRF:S </a:t>
            </a:r>
            <a:r>
              <a:rPr lang="fi-FI" sz="2400" dirty="0" err="1">
                <a:latin typeface="+mj-lt"/>
              </a:rPr>
              <a:t>internätsida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under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materialdelen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>
                <a:latin typeface="+mj-lt"/>
                <a:hlinkClick r:id="rId3"/>
              </a:rPr>
              <a:t>https://www.ratsastus.fi/materiaalit/kouluohjelmat/</a:t>
            </a:r>
            <a:r>
              <a:rPr lang="fi-FI" sz="2400" dirty="0">
                <a:latin typeface="+mj-lt"/>
              </a:rPr>
              <a:t> 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2B52A95-531B-4063-B17A-7D17062BB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66" y="764703"/>
            <a:ext cx="2025849" cy="2906489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E5EC9E0-0449-409C-AF58-BC1E334EA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592" y="3861593"/>
            <a:ext cx="2006923" cy="276608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AA1717D-713D-40C8-8ADD-AD38F84C6FC6}"/>
              </a:ext>
            </a:extLst>
          </p:cNvPr>
          <p:cNvSpPr txBox="1"/>
          <p:nvPr/>
        </p:nvSpPr>
        <p:spPr>
          <a:xfrm>
            <a:off x="7164288" y="1619250"/>
            <a:ext cx="989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+mj-lt"/>
              </a:rPr>
              <a:t>Rata 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A7F0AFA-FE99-4285-B5E2-7DC4616B13C6}"/>
              </a:ext>
            </a:extLst>
          </p:cNvPr>
          <p:cNvSpPr txBox="1"/>
          <p:nvPr/>
        </p:nvSpPr>
        <p:spPr>
          <a:xfrm>
            <a:off x="7164287" y="4525739"/>
            <a:ext cx="977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+mj-lt"/>
              </a:rPr>
              <a:t>Rata B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882D0C2-9251-4B05-9382-006316384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9" y="1700809"/>
            <a:ext cx="4036804" cy="41764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4C3DB6E-1E0C-4DB1-B581-58B9B0F44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0757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Dressyr</a:t>
            </a:r>
            <a:endParaRPr lang="fi-FI" sz="3200" b="1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4632ADE-B851-45A1-AA70-3C986FD5F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479" y="2339215"/>
            <a:ext cx="3865042" cy="32491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B20C65E-D8E5-4331-A3A6-F3848EB40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434" y="1713385"/>
            <a:ext cx="2682344" cy="37140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96281E7-4C71-4221-85C4-0B74AB23D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78" y="6148542"/>
            <a:ext cx="8229600" cy="53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0975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479469-40CB-4418-A24A-ED3FD4AC0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704" y="1628800"/>
            <a:ext cx="7996728" cy="4525963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 err="1">
                <a:latin typeface="+mj-lt"/>
              </a:rPr>
              <a:t>Rätt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att</a:t>
            </a:r>
            <a:r>
              <a:rPr lang="fi-FI" sz="2400" b="1" dirty="0">
                <a:latin typeface="+mj-lt"/>
              </a:rPr>
              <a:t> delta</a:t>
            </a:r>
          </a:p>
          <a:p>
            <a:r>
              <a:rPr lang="fi-FI" sz="2400" dirty="0" err="1">
                <a:latin typeface="+mj-lt"/>
              </a:rPr>
              <a:t>så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kallade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kvalresultat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först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då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man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flyttar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till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nationella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klasser</a:t>
            </a:r>
            <a:r>
              <a:rPr lang="fi-FI" sz="2400" dirty="0">
                <a:latin typeface="+mj-lt"/>
              </a:rPr>
              <a:t>:</a:t>
            </a:r>
          </a:p>
          <a:p>
            <a:pPr lvl="1"/>
            <a:r>
              <a:rPr lang="fi-FI" dirty="0" err="1">
                <a:latin typeface="+mj-lt"/>
              </a:rPr>
              <a:t>T.ex</a:t>
            </a:r>
            <a:r>
              <a:rPr lang="fi-FI" dirty="0">
                <a:latin typeface="+mj-lt"/>
              </a:rPr>
              <a:t>. </a:t>
            </a:r>
            <a:r>
              <a:rPr lang="fi-FI" dirty="0" err="1">
                <a:latin typeface="+mj-lt"/>
              </a:rPr>
              <a:t>till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nationell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Lätt</a:t>
            </a:r>
            <a:r>
              <a:rPr lang="fi-FI" dirty="0">
                <a:latin typeface="+mj-lt"/>
              </a:rPr>
              <a:t> A-</a:t>
            </a:r>
            <a:r>
              <a:rPr lang="fi-FI" dirty="0" err="1">
                <a:latin typeface="+mj-lt"/>
              </a:rPr>
              <a:t>klass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bör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ekipaget</a:t>
            </a:r>
            <a:r>
              <a:rPr lang="fi-FI" dirty="0">
                <a:latin typeface="+mj-lt"/>
              </a:rPr>
              <a:t> ha 60% </a:t>
            </a:r>
            <a:r>
              <a:rPr lang="fi-FI" dirty="0" err="1">
                <a:latin typeface="+mj-lt"/>
              </a:rPr>
              <a:t>resultat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från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minst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Lätt</a:t>
            </a:r>
            <a:r>
              <a:rPr lang="fi-FI" dirty="0">
                <a:latin typeface="+mj-lt"/>
              </a:rPr>
              <a:t> A-</a:t>
            </a:r>
            <a:r>
              <a:rPr lang="fi-FI" dirty="0" err="1">
                <a:latin typeface="+mj-lt"/>
              </a:rPr>
              <a:t>klass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nivå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på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regionaltävling</a:t>
            </a:r>
            <a:r>
              <a:rPr lang="fi-FI" dirty="0">
                <a:latin typeface="+mj-lt"/>
              </a:rPr>
              <a:t>.</a:t>
            </a:r>
          </a:p>
          <a:p>
            <a:pPr lvl="1"/>
            <a:r>
              <a:rPr lang="fi-FI" dirty="0" err="1">
                <a:latin typeface="+mj-lt"/>
              </a:rPr>
              <a:t>Berör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inte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åldersklasser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som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är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begränsade</a:t>
            </a:r>
            <a:r>
              <a:rPr lang="fi-FI" dirty="0">
                <a:latin typeface="+mj-lt"/>
              </a:rPr>
              <a:t> (</a:t>
            </a:r>
            <a:r>
              <a:rPr lang="fi-FI" dirty="0" err="1">
                <a:latin typeface="+mj-lt"/>
              </a:rPr>
              <a:t>ponnyer</a:t>
            </a:r>
            <a:r>
              <a:rPr lang="fi-FI" dirty="0">
                <a:latin typeface="+mj-lt"/>
              </a:rPr>
              <a:t>, </a:t>
            </a:r>
            <a:r>
              <a:rPr lang="fi-FI" dirty="0" err="1">
                <a:latin typeface="+mj-lt"/>
              </a:rPr>
              <a:t>barn</a:t>
            </a:r>
            <a:r>
              <a:rPr lang="fi-FI" dirty="0">
                <a:latin typeface="+mj-lt"/>
              </a:rPr>
              <a:t>, </a:t>
            </a:r>
            <a:r>
              <a:rPr lang="fi-FI" dirty="0" err="1">
                <a:latin typeface="+mj-lt"/>
              </a:rPr>
              <a:t>juniorer</a:t>
            </a:r>
            <a:r>
              <a:rPr lang="fi-FI" dirty="0">
                <a:latin typeface="+mj-lt"/>
              </a:rPr>
              <a:t>, </a:t>
            </a:r>
            <a:r>
              <a:rPr lang="fi-FI" dirty="0" err="1">
                <a:latin typeface="+mj-lt"/>
              </a:rPr>
              <a:t>unga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ryttare</a:t>
            </a:r>
            <a:r>
              <a:rPr lang="fi-FI" dirty="0">
                <a:latin typeface="+mj-lt"/>
              </a:rPr>
              <a:t>) </a:t>
            </a:r>
            <a:r>
              <a:rPr lang="fi-FI" dirty="0" err="1">
                <a:latin typeface="+mj-lt"/>
              </a:rPr>
              <a:t>och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inte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heller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unga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hästar</a:t>
            </a:r>
            <a:r>
              <a:rPr lang="fi-FI" dirty="0">
                <a:latin typeface="+mj-lt"/>
              </a:rPr>
              <a:t> i </a:t>
            </a:r>
            <a:r>
              <a:rPr lang="fi-FI" dirty="0" err="1">
                <a:latin typeface="+mj-lt"/>
              </a:rPr>
              <a:t>klasser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som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är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öppna</a:t>
            </a:r>
            <a:r>
              <a:rPr lang="fi-FI" dirty="0">
                <a:latin typeface="+mj-lt"/>
              </a:rPr>
              <a:t> för dem. </a:t>
            </a:r>
          </a:p>
          <a:p>
            <a:r>
              <a:rPr lang="fi-FI" sz="2400" dirty="0" err="1">
                <a:latin typeface="+mj-lt"/>
              </a:rPr>
              <a:t>Resultatet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bör</a:t>
            </a:r>
            <a:r>
              <a:rPr lang="fi-FI" sz="2400" dirty="0">
                <a:latin typeface="+mj-lt"/>
              </a:rPr>
              <a:t> ha </a:t>
            </a:r>
            <a:r>
              <a:rPr lang="fi-FI" sz="2400" dirty="0" err="1">
                <a:latin typeface="+mj-lt"/>
              </a:rPr>
              <a:t>uppnåtts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före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tävlingens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sista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anmälningsdag</a:t>
            </a:r>
            <a:r>
              <a:rPr lang="fi-FI" sz="2400" dirty="0">
                <a:latin typeface="+mj-lt"/>
              </a:rPr>
              <a:t>. </a:t>
            </a:r>
            <a:r>
              <a:rPr lang="fi-FI" sz="2400" dirty="0" err="1">
                <a:latin typeface="+mj-lt"/>
              </a:rPr>
              <a:t>Ryttaren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ansvarar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alltid</a:t>
            </a:r>
            <a:r>
              <a:rPr lang="fi-FI" sz="2400" dirty="0">
                <a:latin typeface="+mj-lt"/>
              </a:rPr>
              <a:t> för </a:t>
            </a:r>
            <a:r>
              <a:rPr lang="fi-FI" sz="2400" dirty="0" err="1">
                <a:latin typeface="+mj-lt"/>
              </a:rPr>
              <a:t>sin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egen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tävlingsbehörighet</a:t>
            </a:r>
            <a:r>
              <a:rPr lang="fi-FI" sz="2400" dirty="0">
                <a:latin typeface="+mj-lt"/>
              </a:rPr>
              <a:t>. </a:t>
            </a:r>
            <a:r>
              <a:rPr lang="fi-FI" sz="2400" dirty="0" err="1">
                <a:latin typeface="+mj-lt"/>
              </a:rPr>
              <a:t>Anvaret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är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hos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förmyndare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om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ryttaren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är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minderårig</a:t>
            </a:r>
            <a:r>
              <a:rPr lang="fi-FI" sz="2400" dirty="0">
                <a:latin typeface="+mj-lt"/>
              </a:rPr>
              <a:t>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33F3211-192B-4197-87DB-BBF84EFF2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i-FI" sz="4000" b="1" dirty="0"/>
            </a:br>
            <a:r>
              <a:rPr lang="fi-FI" sz="4900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Dressyr</a:t>
            </a: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5227369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79AFC3-55F8-4D97-AA3B-33AE27A82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6096"/>
            <a:ext cx="8229600" cy="4752528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 err="1"/>
              <a:t>Ryttarnas</a:t>
            </a:r>
            <a:r>
              <a:rPr lang="fi-FI" sz="2000" b="1" dirty="0"/>
              <a:t> </a:t>
            </a:r>
            <a:r>
              <a:rPr lang="fi-FI" sz="2000" b="1" dirty="0" err="1"/>
              <a:t>åldersgränser</a:t>
            </a:r>
            <a:endParaRPr lang="fi-FI" sz="2000" b="1" dirty="0"/>
          </a:p>
          <a:p>
            <a:r>
              <a:rPr lang="fi-FI" sz="2000" dirty="0" err="1"/>
              <a:t>Ponnyryttare</a:t>
            </a:r>
            <a:r>
              <a:rPr lang="fi-FI" sz="2000" dirty="0"/>
              <a:t>: </a:t>
            </a:r>
            <a:r>
              <a:rPr lang="fi-FI" sz="2000" dirty="0" err="1"/>
              <a:t>nationella</a:t>
            </a:r>
            <a:r>
              <a:rPr lang="fi-FI" sz="2000" dirty="0"/>
              <a:t> </a:t>
            </a:r>
            <a:r>
              <a:rPr lang="fi-FI" sz="2000" dirty="0" err="1"/>
              <a:t>tävlingar</a:t>
            </a:r>
            <a:r>
              <a:rPr lang="fi-FI" sz="2000" dirty="0"/>
              <a:t> 10-16 </a:t>
            </a:r>
            <a:r>
              <a:rPr lang="fi-FI" sz="2000" dirty="0" err="1"/>
              <a:t>år</a:t>
            </a:r>
            <a:r>
              <a:rPr lang="fi-FI" sz="2000" dirty="0"/>
              <a:t>,  </a:t>
            </a:r>
            <a:r>
              <a:rPr lang="fi-FI" sz="2000" dirty="0" err="1"/>
              <a:t>regionala</a:t>
            </a:r>
            <a:r>
              <a:rPr lang="fi-FI" sz="2000" dirty="0"/>
              <a:t> </a:t>
            </a:r>
            <a:r>
              <a:rPr lang="fi-FI" sz="2000" dirty="0" err="1"/>
              <a:t>tävlingar</a:t>
            </a:r>
            <a:r>
              <a:rPr lang="fi-FI" sz="2000" dirty="0"/>
              <a:t> 8-16 </a:t>
            </a:r>
            <a:r>
              <a:rPr lang="fi-FI" sz="2000" dirty="0" err="1"/>
              <a:t>år</a:t>
            </a:r>
            <a:r>
              <a:rPr lang="fi-FI" sz="2000" dirty="0"/>
              <a:t>.</a:t>
            </a:r>
          </a:p>
          <a:p>
            <a:pPr lvl="1"/>
            <a:r>
              <a:rPr lang="fi-FI" sz="2000" dirty="0" err="1"/>
              <a:t>Ponnyekipage</a:t>
            </a:r>
            <a:r>
              <a:rPr lang="fi-FI" sz="2000" dirty="0"/>
              <a:t> </a:t>
            </a:r>
            <a:r>
              <a:rPr lang="fi-FI" sz="2000" dirty="0" err="1"/>
              <a:t>får</a:t>
            </a:r>
            <a:r>
              <a:rPr lang="fi-FI" sz="2000" dirty="0"/>
              <a:t> delta i </a:t>
            </a:r>
            <a:r>
              <a:rPr lang="fi-FI" sz="2000" dirty="0" err="1"/>
              <a:t>ponny</a:t>
            </a:r>
            <a:r>
              <a:rPr lang="fi-FI" sz="2000" dirty="0"/>
              <a:t>-, junior-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öppna</a:t>
            </a:r>
            <a:r>
              <a:rPr lang="fi-FI" sz="2000" dirty="0"/>
              <a:t> </a:t>
            </a:r>
            <a:r>
              <a:rPr lang="fi-FI" sz="2000" dirty="0" err="1"/>
              <a:t>klasser</a:t>
            </a:r>
            <a:r>
              <a:rPr lang="fi-FI" sz="2000" dirty="0"/>
              <a:t>.  </a:t>
            </a:r>
          </a:p>
          <a:p>
            <a:r>
              <a:rPr lang="fi-FI" sz="2000" dirty="0" err="1"/>
              <a:t>Barnryttare</a:t>
            </a:r>
            <a:r>
              <a:rPr lang="fi-FI" sz="2000" dirty="0"/>
              <a:t>: </a:t>
            </a:r>
            <a:r>
              <a:rPr lang="fi-FI" sz="2000" dirty="0" err="1"/>
              <a:t>nationella</a:t>
            </a:r>
            <a:r>
              <a:rPr lang="fi-FI" sz="2000" dirty="0"/>
              <a:t> </a:t>
            </a:r>
            <a:r>
              <a:rPr lang="fi-FI" sz="2000" dirty="0" err="1"/>
              <a:t>tävlingar</a:t>
            </a:r>
            <a:r>
              <a:rPr lang="fi-FI" sz="2000" dirty="0"/>
              <a:t> 12-14 </a:t>
            </a:r>
            <a:r>
              <a:rPr lang="fi-FI" sz="2000" dirty="0" err="1"/>
              <a:t>år</a:t>
            </a:r>
            <a:r>
              <a:rPr lang="fi-FI" sz="2000" dirty="0"/>
              <a:t>, </a:t>
            </a:r>
            <a:r>
              <a:rPr lang="fi-FI" sz="2000" dirty="0" err="1"/>
              <a:t>regionala</a:t>
            </a:r>
            <a:r>
              <a:rPr lang="fi-FI" sz="2000" dirty="0"/>
              <a:t> </a:t>
            </a:r>
            <a:r>
              <a:rPr lang="fi-FI" sz="2000" dirty="0" err="1"/>
              <a:t>tävlingar</a:t>
            </a:r>
            <a:r>
              <a:rPr lang="fi-FI" sz="2000" dirty="0"/>
              <a:t> </a:t>
            </a:r>
            <a:br>
              <a:rPr lang="fi-FI" sz="2000" dirty="0"/>
            </a:br>
            <a:r>
              <a:rPr lang="fi-FI" sz="2000" dirty="0"/>
              <a:t>10-14 </a:t>
            </a:r>
            <a:r>
              <a:rPr lang="fi-FI" sz="2000" dirty="0" err="1"/>
              <a:t>år</a:t>
            </a:r>
            <a:r>
              <a:rPr lang="fi-FI" sz="2000" dirty="0"/>
              <a:t>. </a:t>
            </a:r>
            <a:r>
              <a:rPr lang="fi-FI" sz="2000" dirty="0" err="1"/>
              <a:t>Barnryttare</a:t>
            </a:r>
            <a:r>
              <a:rPr lang="fi-FI" sz="2000" dirty="0"/>
              <a:t> </a:t>
            </a:r>
            <a:r>
              <a:rPr lang="fi-FI" sz="2000" dirty="0" err="1"/>
              <a:t>kan</a:t>
            </a:r>
            <a:r>
              <a:rPr lang="fi-FI" sz="2000" dirty="0"/>
              <a:t> </a:t>
            </a:r>
            <a:r>
              <a:rPr lang="fi-FI" sz="2000" dirty="0" err="1"/>
              <a:t>tävla</a:t>
            </a:r>
            <a:r>
              <a:rPr lang="fi-FI" sz="2000" dirty="0"/>
              <a:t> </a:t>
            </a:r>
            <a:r>
              <a:rPr lang="fi-FI" sz="2000" dirty="0" err="1"/>
              <a:t>med</a:t>
            </a:r>
            <a:r>
              <a:rPr lang="fi-FI" sz="2000" dirty="0"/>
              <a:t> </a:t>
            </a:r>
            <a:r>
              <a:rPr lang="fi-FI" sz="2000" dirty="0" err="1"/>
              <a:t>antingen</a:t>
            </a:r>
            <a:r>
              <a:rPr lang="fi-FI" sz="2000" dirty="0"/>
              <a:t> </a:t>
            </a:r>
            <a:r>
              <a:rPr lang="fi-FI" sz="2000" dirty="0" err="1"/>
              <a:t>häst</a:t>
            </a:r>
            <a:r>
              <a:rPr lang="fi-FI" sz="2000" dirty="0"/>
              <a:t> </a:t>
            </a:r>
            <a:r>
              <a:rPr lang="fi-FI" sz="2000" dirty="0" err="1"/>
              <a:t>eller</a:t>
            </a:r>
            <a:r>
              <a:rPr lang="fi-FI" sz="2000" dirty="0"/>
              <a:t> </a:t>
            </a:r>
            <a:r>
              <a:rPr lang="fi-FI" sz="2000" dirty="0" err="1"/>
              <a:t>ponny</a:t>
            </a:r>
            <a:r>
              <a:rPr lang="fi-FI" sz="2000" dirty="0"/>
              <a:t>(</a:t>
            </a:r>
            <a:r>
              <a:rPr lang="fi-FI" sz="2000" dirty="0" err="1"/>
              <a:t>förutom</a:t>
            </a:r>
            <a:r>
              <a:rPr lang="fi-FI" sz="2000" dirty="0"/>
              <a:t> FM,- NM- </a:t>
            </a:r>
            <a:r>
              <a:rPr lang="fi-FI" sz="2000" dirty="0" err="1"/>
              <a:t>och</a:t>
            </a:r>
            <a:r>
              <a:rPr lang="fi-FI" sz="2000" dirty="0"/>
              <a:t> EM-</a:t>
            </a:r>
            <a:r>
              <a:rPr lang="fi-FI" sz="2000" dirty="0" err="1"/>
              <a:t>tävlingar</a:t>
            </a:r>
            <a:r>
              <a:rPr lang="fi-FI" sz="2000" dirty="0"/>
              <a:t> </a:t>
            </a:r>
            <a:r>
              <a:rPr lang="fi-FI" sz="2000" dirty="0" err="1"/>
              <a:t>bara</a:t>
            </a:r>
            <a:r>
              <a:rPr lang="fi-FI" sz="2000" dirty="0"/>
              <a:t> </a:t>
            </a:r>
            <a:r>
              <a:rPr lang="fi-FI" sz="2000" dirty="0" err="1"/>
              <a:t>med</a:t>
            </a:r>
            <a:r>
              <a:rPr lang="fi-FI" sz="2000" dirty="0"/>
              <a:t> </a:t>
            </a:r>
            <a:r>
              <a:rPr lang="fi-FI" sz="2000" dirty="0" err="1"/>
              <a:t>häst</a:t>
            </a:r>
            <a:r>
              <a:rPr lang="fi-FI" sz="2000" dirty="0"/>
              <a:t>).</a:t>
            </a:r>
          </a:p>
          <a:p>
            <a:pPr lvl="1"/>
            <a:r>
              <a:rPr lang="fi-FI" sz="2000" dirty="0" err="1"/>
              <a:t>Barnryttare</a:t>
            </a:r>
            <a:r>
              <a:rPr lang="fi-FI" sz="2000" dirty="0"/>
              <a:t> </a:t>
            </a:r>
            <a:r>
              <a:rPr lang="fi-FI" sz="2000" dirty="0" err="1"/>
              <a:t>får</a:t>
            </a:r>
            <a:r>
              <a:rPr lang="fi-FI" sz="2000" dirty="0"/>
              <a:t> delta i </a:t>
            </a:r>
            <a:r>
              <a:rPr lang="fi-FI" sz="2000" dirty="0" err="1"/>
              <a:t>barnryttare</a:t>
            </a:r>
            <a:r>
              <a:rPr lang="fi-FI" sz="2000" dirty="0"/>
              <a:t>-, junior-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öppna</a:t>
            </a:r>
            <a:r>
              <a:rPr lang="fi-FI" sz="2000" dirty="0"/>
              <a:t> </a:t>
            </a:r>
            <a:r>
              <a:rPr lang="fi-FI" sz="2000" dirty="0" err="1"/>
              <a:t>klasser</a:t>
            </a:r>
            <a:r>
              <a:rPr lang="fi-FI" sz="2000" dirty="0"/>
              <a:t>. I </a:t>
            </a:r>
            <a:r>
              <a:rPr lang="fi-FI" sz="2000" dirty="0" err="1"/>
              <a:t>regionala</a:t>
            </a:r>
            <a:r>
              <a:rPr lang="fi-FI" sz="2000" dirty="0"/>
              <a:t> </a:t>
            </a:r>
            <a:r>
              <a:rPr lang="fi-FI" sz="2000" dirty="0" err="1"/>
              <a:t>tävlingar</a:t>
            </a:r>
            <a:r>
              <a:rPr lang="fi-FI" sz="2000" dirty="0"/>
              <a:t> </a:t>
            </a:r>
            <a:r>
              <a:rPr lang="fi-FI" sz="2000" dirty="0" err="1"/>
              <a:t>är</a:t>
            </a:r>
            <a:r>
              <a:rPr lang="fi-FI" sz="2000" dirty="0"/>
              <a:t> alla </a:t>
            </a:r>
            <a:r>
              <a:rPr lang="fi-FI" sz="2000" dirty="0" err="1"/>
              <a:t>Lätt</a:t>
            </a:r>
            <a:r>
              <a:rPr lang="fi-FI" sz="2000" dirty="0"/>
              <a:t> A-</a:t>
            </a:r>
            <a:r>
              <a:rPr lang="fi-FI" sz="2000" dirty="0" err="1"/>
              <a:t>klasser</a:t>
            </a:r>
            <a:r>
              <a:rPr lang="fi-FI" sz="2000" dirty="0"/>
              <a:t> </a:t>
            </a:r>
            <a:r>
              <a:rPr lang="fi-FI" sz="2000" dirty="0" err="1"/>
              <a:t>alltid</a:t>
            </a:r>
            <a:r>
              <a:rPr lang="fi-FI" sz="2000" dirty="0"/>
              <a:t> </a:t>
            </a:r>
            <a:r>
              <a:rPr lang="fi-FI" sz="2000" dirty="0" err="1"/>
              <a:t>öppna</a:t>
            </a:r>
            <a:r>
              <a:rPr lang="fi-FI" sz="2000" dirty="0"/>
              <a:t> för </a:t>
            </a:r>
            <a:r>
              <a:rPr lang="fi-FI" sz="2000" dirty="0" err="1"/>
              <a:t>barnryttare</a:t>
            </a:r>
            <a:r>
              <a:rPr lang="fi-FI" sz="2000" dirty="0"/>
              <a:t>(</a:t>
            </a:r>
            <a:r>
              <a:rPr lang="fi-FI" sz="2000" dirty="0" err="1"/>
              <a:t>förutom</a:t>
            </a:r>
            <a:r>
              <a:rPr lang="fi-FI" sz="2000" dirty="0"/>
              <a:t> </a:t>
            </a:r>
            <a:r>
              <a:rPr lang="fi-FI" sz="2000" dirty="0" err="1"/>
              <a:t>öppna</a:t>
            </a:r>
            <a:r>
              <a:rPr lang="fi-FI" sz="2000" dirty="0"/>
              <a:t> </a:t>
            </a:r>
            <a:r>
              <a:rPr lang="fi-FI" sz="2000" dirty="0" err="1"/>
              <a:t>klasser</a:t>
            </a:r>
            <a:r>
              <a:rPr lang="fi-FI" sz="2000" dirty="0"/>
              <a:t> för </a:t>
            </a:r>
            <a:r>
              <a:rPr lang="fi-FI" sz="2000" dirty="0" err="1"/>
              <a:t>specialgrupper</a:t>
            </a:r>
            <a:r>
              <a:rPr lang="fi-FI" sz="2000" dirty="0"/>
              <a:t>, </a:t>
            </a:r>
            <a:r>
              <a:rPr lang="fi-FI" sz="2000" dirty="0" err="1"/>
              <a:t>ifall</a:t>
            </a:r>
            <a:r>
              <a:rPr lang="fi-FI" sz="2000" dirty="0"/>
              <a:t> </a:t>
            </a:r>
            <a:r>
              <a:rPr lang="fi-FI" sz="2000" dirty="0" err="1"/>
              <a:t>man</a:t>
            </a:r>
            <a:r>
              <a:rPr lang="fi-FI" sz="2000" dirty="0"/>
              <a:t> </a:t>
            </a:r>
            <a:r>
              <a:rPr lang="fi-FI" sz="2000" dirty="0" err="1"/>
              <a:t>inte</a:t>
            </a:r>
            <a:r>
              <a:rPr lang="fi-FI" sz="2000" dirty="0"/>
              <a:t> </a:t>
            </a:r>
            <a:r>
              <a:rPr lang="fi-FI" sz="2000" dirty="0" err="1"/>
              <a:t>har</a:t>
            </a:r>
            <a:r>
              <a:rPr lang="fi-FI" sz="2000" dirty="0"/>
              <a:t> </a:t>
            </a:r>
            <a:r>
              <a:rPr lang="fi-FI" sz="2000" dirty="0" err="1"/>
              <a:t>speciallov</a:t>
            </a:r>
            <a:r>
              <a:rPr lang="fi-FI" sz="2000" dirty="0"/>
              <a:t> </a:t>
            </a:r>
            <a:r>
              <a:rPr lang="fi-FI" sz="2000" dirty="0" err="1"/>
              <a:t>redan</a:t>
            </a:r>
            <a:r>
              <a:rPr lang="fi-FI" sz="2000" dirty="0"/>
              <a:t>).</a:t>
            </a:r>
          </a:p>
          <a:p>
            <a:r>
              <a:rPr lang="fi-FI" sz="2000" dirty="0"/>
              <a:t>Junior: </a:t>
            </a:r>
            <a:r>
              <a:rPr lang="fi-FI" sz="2000" dirty="0" err="1"/>
              <a:t>nationella</a:t>
            </a:r>
            <a:r>
              <a:rPr lang="fi-FI" sz="2000" dirty="0"/>
              <a:t> </a:t>
            </a:r>
            <a:r>
              <a:rPr lang="fi-FI" sz="2000" dirty="0" err="1"/>
              <a:t>tävlingar</a:t>
            </a:r>
            <a:r>
              <a:rPr lang="fi-FI" sz="2000" dirty="0"/>
              <a:t> 14-18 </a:t>
            </a:r>
            <a:r>
              <a:rPr lang="fi-FI" sz="2000" dirty="0" err="1"/>
              <a:t>år</a:t>
            </a:r>
            <a:r>
              <a:rPr lang="fi-FI" sz="2000" dirty="0"/>
              <a:t>, </a:t>
            </a:r>
            <a:r>
              <a:rPr lang="fi-FI" sz="2000" dirty="0" err="1"/>
              <a:t>regionala</a:t>
            </a:r>
            <a:r>
              <a:rPr lang="fi-FI" sz="2000" dirty="0"/>
              <a:t> </a:t>
            </a:r>
            <a:r>
              <a:rPr lang="fi-FI" sz="2000" dirty="0" err="1"/>
              <a:t>tävlingar</a:t>
            </a:r>
            <a:r>
              <a:rPr lang="fi-FI" sz="2000" dirty="0"/>
              <a:t> 12-18 </a:t>
            </a:r>
            <a:r>
              <a:rPr lang="fi-FI" sz="2000" dirty="0" err="1"/>
              <a:t>år</a:t>
            </a:r>
            <a:r>
              <a:rPr lang="fi-FI" sz="2000" dirty="0"/>
              <a:t>.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03A9434-3A70-4D88-9EC3-F1FACE0DB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864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900" b="1" dirty="0" err="1"/>
              <a:t>Reglementsutbildning</a:t>
            </a:r>
            <a:r>
              <a:rPr lang="fi-FI" sz="4900" b="1" dirty="0"/>
              <a:t> </a:t>
            </a:r>
            <a:br>
              <a:rPr lang="fi-FI" sz="4000" b="1" dirty="0"/>
            </a:br>
            <a:r>
              <a:rPr lang="fi-FI" sz="3200" b="1" dirty="0" err="1"/>
              <a:t>Dressyr</a:t>
            </a: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3476737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C32E66-4B67-4991-A326-23D699D3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 err="1"/>
              <a:t>Häst</a:t>
            </a:r>
            <a:r>
              <a:rPr lang="fi-FI" sz="2400" b="1" dirty="0"/>
              <a:t>/</a:t>
            </a:r>
            <a:r>
              <a:rPr lang="fi-FI" sz="2400" b="1" dirty="0" err="1"/>
              <a:t>ponny</a:t>
            </a:r>
            <a:endParaRPr lang="fi-FI" sz="2400" b="1" dirty="0"/>
          </a:p>
          <a:p>
            <a:r>
              <a:rPr lang="fi-FI" sz="2400" dirty="0"/>
              <a:t>Max 2 </a:t>
            </a:r>
            <a:r>
              <a:rPr lang="fi-FI" sz="2400" dirty="0" err="1"/>
              <a:t>prestationer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en </a:t>
            </a:r>
            <a:r>
              <a:rPr lang="fi-FI" sz="2400" dirty="0" err="1"/>
              <a:t>tävlingsdag</a:t>
            </a:r>
            <a:r>
              <a:rPr lang="fi-FI" sz="2400" dirty="0"/>
              <a:t>.</a:t>
            </a:r>
          </a:p>
          <a:p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regionala</a:t>
            </a:r>
            <a:r>
              <a:rPr lang="fi-FI" sz="2400" dirty="0"/>
              <a:t> </a:t>
            </a:r>
            <a:r>
              <a:rPr lang="fi-FI" sz="2400" dirty="0" err="1"/>
              <a:t>tävlingar</a:t>
            </a:r>
            <a:r>
              <a:rPr lang="fi-FI" sz="2400" dirty="0"/>
              <a:t> </a:t>
            </a:r>
            <a:r>
              <a:rPr lang="fi-FI" sz="2400" dirty="0" err="1"/>
              <a:t>Lätt</a:t>
            </a:r>
            <a:r>
              <a:rPr lang="fi-FI" sz="2400" dirty="0"/>
              <a:t> B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lägre</a:t>
            </a:r>
            <a:r>
              <a:rPr lang="fi-FI" sz="2400" dirty="0"/>
              <a:t> </a:t>
            </a:r>
            <a:r>
              <a:rPr lang="fi-FI" sz="2400" dirty="0" err="1"/>
              <a:t>klasser</a:t>
            </a:r>
            <a:r>
              <a:rPr lang="fi-FI" sz="2400" dirty="0"/>
              <a:t>,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samma</a:t>
            </a:r>
            <a:r>
              <a:rPr lang="fi-FI" sz="2400" dirty="0"/>
              <a:t> </a:t>
            </a:r>
            <a:r>
              <a:rPr lang="fi-FI" sz="2400" dirty="0" err="1"/>
              <a:t>häst</a:t>
            </a:r>
            <a:r>
              <a:rPr lang="fi-FI" sz="2400" dirty="0"/>
              <a:t>/</a:t>
            </a:r>
            <a:r>
              <a:rPr lang="fi-FI" sz="2400" dirty="0" err="1"/>
              <a:t>ponny</a:t>
            </a:r>
            <a:r>
              <a:rPr lang="fi-FI" sz="2400" dirty="0"/>
              <a:t> delta </a:t>
            </a:r>
            <a:r>
              <a:rPr lang="fi-FI" sz="2400" dirty="0" err="1"/>
              <a:t>med</a:t>
            </a:r>
            <a:r>
              <a:rPr lang="fi-FI" sz="2400" dirty="0"/>
              <a:t> </a:t>
            </a:r>
            <a:r>
              <a:rPr lang="fi-FI" sz="2400" dirty="0" err="1"/>
              <a:t>två</a:t>
            </a:r>
            <a:r>
              <a:rPr lang="fi-FI" sz="2400" dirty="0"/>
              <a:t> </a:t>
            </a:r>
            <a:r>
              <a:rPr lang="fi-FI" sz="2400" dirty="0" err="1"/>
              <a:t>olika</a:t>
            </a:r>
            <a:r>
              <a:rPr lang="fi-FI" sz="2400" dirty="0"/>
              <a:t> </a:t>
            </a:r>
            <a:r>
              <a:rPr lang="fi-FI" sz="2400" dirty="0" err="1"/>
              <a:t>ryttare</a:t>
            </a:r>
            <a:r>
              <a:rPr lang="fi-FI" sz="2400" dirty="0"/>
              <a:t> i </a:t>
            </a:r>
            <a:r>
              <a:rPr lang="fi-FI" sz="2400" dirty="0" err="1"/>
              <a:t>samma</a:t>
            </a:r>
            <a:r>
              <a:rPr lang="fi-FI" sz="2400" dirty="0"/>
              <a:t> </a:t>
            </a:r>
            <a:r>
              <a:rPr lang="fi-FI" sz="2400" dirty="0" err="1"/>
              <a:t>klass</a:t>
            </a:r>
            <a:r>
              <a:rPr lang="fi-FI" sz="2400" dirty="0"/>
              <a:t>, i </a:t>
            </a:r>
            <a:r>
              <a:rPr lang="fi-FI" sz="2400" dirty="0" err="1"/>
              <a:t>högre</a:t>
            </a:r>
            <a:r>
              <a:rPr lang="fi-FI" sz="2400" dirty="0"/>
              <a:t> </a:t>
            </a:r>
            <a:r>
              <a:rPr lang="fi-FI" sz="2400" dirty="0" err="1"/>
              <a:t>klasser</a:t>
            </a:r>
            <a:r>
              <a:rPr lang="fi-FI" sz="2400" dirty="0"/>
              <a:t> </a:t>
            </a:r>
            <a:r>
              <a:rPr lang="fi-FI" sz="2400" dirty="0" err="1"/>
              <a:t>bara</a:t>
            </a:r>
            <a:r>
              <a:rPr lang="fi-FI" sz="2400" dirty="0"/>
              <a:t> 1 </a:t>
            </a:r>
            <a:r>
              <a:rPr lang="fi-FI" sz="2400" dirty="0" err="1"/>
              <a:t>start</a:t>
            </a:r>
            <a:r>
              <a:rPr lang="fi-FI" sz="2400" dirty="0"/>
              <a:t> per </a:t>
            </a:r>
            <a:r>
              <a:rPr lang="fi-FI" sz="2400" dirty="0" err="1"/>
              <a:t>klass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häst</a:t>
            </a:r>
            <a:r>
              <a:rPr lang="fi-FI" sz="2400" dirty="0"/>
              <a:t>.</a:t>
            </a:r>
          </a:p>
          <a:p>
            <a:pPr lvl="1"/>
            <a:r>
              <a:rPr lang="fi-FI" sz="2200" dirty="0" err="1"/>
              <a:t>Obs</a:t>
            </a:r>
            <a:r>
              <a:rPr lang="fi-FI" sz="2200" dirty="0"/>
              <a:t>! En </a:t>
            </a:r>
            <a:r>
              <a:rPr lang="fi-FI" sz="2200" dirty="0" err="1"/>
              <a:t>klass</a:t>
            </a:r>
            <a:r>
              <a:rPr lang="fi-FI" sz="2200" dirty="0"/>
              <a:t> </a:t>
            </a:r>
            <a:r>
              <a:rPr lang="fi-FI" sz="2200" dirty="0" err="1"/>
              <a:t>som</a:t>
            </a:r>
            <a:r>
              <a:rPr lang="fi-FI" sz="2200" dirty="0"/>
              <a:t> </a:t>
            </a:r>
            <a:r>
              <a:rPr lang="fi-FI" sz="2200" dirty="0" err="1"/>
              <a:t>är</a:t>
            </a:r>
            <a:r>
              <a:rPr lang="fi-FI" sz="2200" dirty="0"/>
              <a:t> </a:t>
            </a:r>
            <a:r>
              <a:rPr lang="fi-FI" sz="2200" dirty="0" err="1"/>
              <a:t>delad</a:t>
            </a:r>
            <a:r>
              <a:rPr lang="fi-FI" sz="2200" dirty="0"/>
              <a:t> (</a:t>
            </a:r>
            <a:r>
              <a:rPr lang="fi-FI" sz="2200" dirty="0" err="1"/>
              <a:t>t.ex</a:t>
            </a:r>
            <a:r>
              <a:rPr lang="fi-FI" sz="2200" dirty="0"/>
              <a:t>. </a:t>
            </a:r>
            <a:r>
              <a:rPr lang="fi-FI" sz="2200" dirty="0" err="1"/>
              <a:t>klass</a:t>
            </a:r>
            <a:r>
              <a:rPr lang="fi-FI" sz="2200" dirty="0"/>
              <a:t> 3a </a:t>
            </a:r>
            <a:r>
              <a:rPr lang="fi-FI" sz="2200" dirty="0" err="1"/>
              <a:t>och</a:t>
            </a:r>
            <a:r>
              <a:rPr lang="fi-FI" sz="2200" dirty="0"/>
              <a:t> 3b)-&gt; </a:t>
            </a:r>
            <a:r>
              <a:rPr lang="fi-FI" sz="2200" dirty="0" err="1"/>
              <a:t>räknas</a:t>
            </a:r>
            <a:r>
              <a:rPr lang="fi-FI" sz="2200" dirty="0"/>
              <a:t> </a:t>
            </a:r>
            <a:r>
              <a:rPr lang="fi-FI" sz="2200" dirty="0" err="1"/>
              <a:t>som</a:t>
            </a:r>
            <a:r>
              <a:rPr lang="fi-FI" sz="2200" dirty="0"/>
              <a:t> en </a:t>
            </a:r>
            <a:r>
              <a:rPr lang="fi-FI" sz="2200" dirty="0" err="1"/>
              <a:t>klass</a:t>
            </a:r>
            <a:r>
              <a:rPr lang="fi-FI" sz="2200" dirty="0"/>
              <a:t>.</a:t>
            </a:r>
          </a:p>
          <a:p>
            <a:r>
              <a:rPr lang="fi-FI" sz="2400" dirty="0" err="1"/>
              <a:t>Ung</a:t>
            </a:r>
            <a:r>
              <a:rPr lang="fi-FI" sz="2400" dirty="0"/>
              <a:t> </a:t>
            </a:r>
            <a:r>
              <a:rPr lang="fi-FI" sz="2400" dirty="0" err="1"/>
              <a:t>häst</a:t>
            </a:r>
            <a:r>
              <a:rPr lang="fi-FI" sz="2400" dirty="0"/>
              <a:t> = 5-7 –</a:t>
            </a:r>
            <a:r>
              <a:rPr lang="fi-FI" sz="2400" dirty="0" err="1"/>
              <a:t>åring</a:t>
            </a:r>
            <a:r>
              <a:rPr lang="fi-FI" sz="2400" dirty="0"/>
              <a:t> + </a:t>
            </a:r>
            <a:r>
              <a:rPr lang="fi-FI" sz="2400" dirty="0" err="1"/>
              <a:t>egna</a:t>
            </a:r>
            <a:r>
              <a:rPr lang="fi-FI" sz="2400" dirty="0"/>
              <a:t> </a:t>
            </a:r>
            <a:r>
              <a:rPr lang="fi-FI" sz="2400" dirty="0" err="1"/>
              <a:t>klasser</a:t>
            </a:r>
            <a:r>
              <a:rPr lang="fi-FI" sz="2400" dirty="0"/>
              <a:t> för 4-åringar.</a:t>
            </a:r>
          </a:p>
          <a:p>
            <a:r>
              <a:rPr lang="fi-FI" sz="2400" dirty="0" err="1"/>
              <a:t>Minimiålder</a:t>
            </a:r>
            <a:r>
              <a:rPr lang="fi-FI" sz="2400" dirty="0"/>
              <a:t> för </a:t>
            </a:r>
            <a:r>
              <a:rPr lang="fi-FI" sz="2400" dirty="0" err="1"/>
              <a:t>deltagande</a:t>
            </a:r>
            <a:r>
              <a:rPr lang="fi-FI" sz="2400" dirty="0"/>
              <a:t> i </a:t>
            </a:r>
            <a:r>
              <a:rPr lang="fi-FI" sz="2400" dirty="0" err="1"/>
              <a:t>klasser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olika</a:t>
            </a:r>
            <a:r>
              <a:rPr lang="fi-FI" sz="2400" dirty="0"/>
              <a:t> </a:t>
            </a:r>
            <a:r>
              <a:rPr lang="fi-FI" sz="2400" dirty="0" err="1"/>
              <a:t>nivåer</a:t>
            </a:r>
            <a:r>
              <a:rPr lang="fi-FI" sz="2400" dirty="0"/>
              <a:t> (</a:t>
            </a:r>
            <a:r>
              <a:rPr lang="fi-FI" sz="2400" dirty="0" err="1"/>
              <a:t>t.ex</a:t>
            </a:r>
            <a:r>
              <a:rPr lang="fi-FI" sz="2400" dirty="0"/>
              <a:t>. FEI-</a:t>
            </a:r>
            <a:r>
              <a:rPr lang="fi-FI" sz="2400" dirty="0" err="1"/>
              <a:t>nivåers</a:t>
            </a:r>
            <a:r>
              <a:rPr lang="fi-FI" sz="2400" dirty="0"/>
              <a:t> </a:t>
            </a:r>
            <a:r>
              <a:rPr lang="fi-FI" sz="2400" dirty="0" err="1"/>
              <a:t>ponnyprogram</a:t>
            </a:r>
            <a:r>
              <a:rPr lang="fi-FI" sz="2400" dirty="0"/>
              <a:t>: 6 </a:t>
            </a:r>
            <a:r>
              <a:rPr lang="fi-FI" sz="2400" dirty="0" err="1"/>
              <a:t>år</a:t>
            </a:r>
            <a:r>
              <a:rPr lang="fi-FI" sz="2400" dirty="0"/>
              <a:t>., </a:t>
            </a:r>
            <a:r>
              <a:rPr lang="fi-FI" sz="2400" dirty="0" err="1"/>
              <a:t>krävande</a:t>
            </a:r>
            <a:r>
              <a:rPr lang="fi-FI" sz="2400" dirty="0"/>
              <a:t> B: 6 </a:t>
            </a:r>
            <a:r>
              <a:rPr lang="fi-FI" sz="2400" dirty="0" err="1"/>
              <a:t>år</a:t>
            </a:r>
            <a:r>
              <a:rPr lang="fi-FI" sz="2400" dirty="0"/>
              <a:t>. </a:t>
            </a:r>
            <a:r>
              <a:rPr lang="fi-FI" sz="2400" dirty="0" err="1"/>
              <a:t>krävande</a:t>
            </a:r>
            <a:r>
              <a:rPr lang="fi-FI" sz="2400" dirty="0"/>
              <a:t> A: 7år. </a:t>
            </a:r>
            <a:r>
              <a:rPr lang="fi-FI" sz="2400" dirty="0" err="1"/>
              <a:t>osv</a:t>
            </a:r>
            <a:r>
              <a:rPr lang="fi-FI" sz="2400" dirty="0"/>
              <a:t>.)</a:t>
            </a:r>
          </a:p>
          <a:p>
            <a:endParaRPr lang="fi-FI" sz="24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83EEA00-6F18-44E5-9692-49A64C10A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900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Dressyr</a:t>
            </a: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3086916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562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Dressyr</a:t>
            </a:r>
            <a:endParaRPr lang="fi-FI" sz="3200" b="1" dirty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85593" y="1988840"/>
            <a:ext cx="3816424" cy="433354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b="1" dirty="0" err="1">
                <a:latin typeface="+mj-lt"/>
              </a:rPr>
              <a:t>Tävlingsklädsel</a:t>
            </a:r>
            <a:endParaRPr lang="fi-FI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Klubbtävlingar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och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regionala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tävlingars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Lätt</a:t>
            </a:r>
            <a:r>
              <a:rPr lang="fi-FI" dirty="0">
                <a:latin typeface="+mj-lt"/>
              </a:rPr>
              <a:t> D- </a:t>
            </a:r>
            <a:r>
              <a:rPr lang="fi-FI" dirty="0" err="1">
                <a:latin typeface="+mj-lt"/>
              </a:rPr>
              <a:t>och</a:t>
            </a:r>
            <a:r>
              <a:rPr lang="fi-FI" dirty="0">
                <a:latin typeface="+mj-lt"/>
              </a:rPr>
              <a:t> C-</a:t>
            </a:r>
            <a:r>
              <a:rPr lang="fi-FI" dirty="0" err="1">
                <a:latin typeface="+mj-lt"/>
              </a:rPr>
              <a:t>klasser</a:t>
            </a:r>
            <a:r>
              <a:rPr lang="fi-FI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fi-FI" dirty="0">
              <a:latin typeface="+mj-lt"/>
            </a:endParaRPr>
          </a:p>
          <a:p>
            <a:pPr lvl="1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/>
              <a:t>Säkerhetshjälm</a:t>
            </a:r>
            <a:r>
              <a:rPr lang="fi-FI" dirty="0"/>
              <a:t>, </a:t>
            </a:r>
            <a:r>
              <a:rPr lang="fi-FI" dirty="0" err="1"/>
              <a:t>prydlig</a:t>
            </a:r>
            <a:r>
              <a:rPr lang="fi-FI" dirty="0"/>
              <a:t> </a:t>
            </a:r>
            <a:r>
              <a:rPr lang="fi-FI" dirty="0" err="1"/>
              <a:t>riddräkt</a:t>
            </a:r>
            <a:r>
              <a:rPr lang="fi-FI" dirty="0"/>
              <a:t> </a:t>
            </a:r>
          </a:p>
          <a:p>
            <a:pPr lvl="1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/>
              <a:t>I </a:t>
            </a:r>
            <a:r>
              <a:rPr lang="fi-FI" dirty="0" err="1"/>
              <a:t>klubbtävlingar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sporrar</a:t>
            </a:r>
            <a:r>
              <a:rPr lang="fi-FI" dirty="0"/>
              <a:t> </a:t>
            </a:r>
            <a:r>
              <a:rPr lang="fi-FI" dirty="0" err="1"/>
              <a:t>inte</a:t>
            </a:r>
            <a:r>
              <a:rPr lang="fi-FI" dirty="0"/>
              <a:t> </a:t>
            </a:r>
            <a:r>
              <a:rPr lang="fi-FI" dirty="0" err="1"/>
              <a:t>obligatoriska</a:t>
            </a:r>
            <a:r>
              <a:rPr lang="fi-FI" dirty="0"/>
              <a:t>.</a:t>
            </a:r>
          </a:p>
          <a:p>
            <a:pPr lvl="1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fi-FI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fi-FI" sz="24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dirty="0">
              <a:latin typeface="+mj-lt"/>
            </a:endParaRPr>
          </a:p>
        </p:txBody>
      </p:sp>
      <p:pic>
        <p:nvPicPr>
          <p:cNvPr id="78853" name="Picture 5" descr="Siisti koulukilpailuas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2"/>
          <a:stretch/>
        </p:blipFill>
        <p:spPr bwMode="auto">
          <a:xfrm>
            <a:off x="4759928" y="1831764"/>
            <a:ext cx="3674831" cy="382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Dressyr</a:t>
            </a:r>
            <a:endParaRPr lang="fi-FI" sz="3200" b="1" dirty="0"/>
          </a:p>
        </p:txBody>
      </p:sp>
      <p:pic>
        <p:nvPicPr>
          <p:cNvPr id="78854" name="Picture 6" descr="Virallinen koulukilpailua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92" y="1988840"/>
            <a:ext cx="3879864" cy="350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014ECD1-C932-4E75-9C5E-56E2E7F50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619672"/>
            <a:ext cx="4680519" cy="4904681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 err="1"/>
              <a:t>Tävlingsklädsel</a:t>
            </a:r>
            <a:endParaRPr lang="fi-FI" sz="2400" b="1" dirty="0"/>
          </a:p>
          <a:p>
            <a:r>
              <a:rPr lang="fi-FI" sz="2400" dirty="0" err="1"/>
              <a:t>Regionala</a:t>
            </a:r>
            <a:r>
              <a:rPr lang="fi-FI" sz="2400" dirty="0"/>
              <a:t> </a:t>
            </a:r>
            <a:r>
              <a:rPr lang="fi-FI" sz="2400" dirty="0" err="1"/>
              <a:t>tävlingar</a:t>
            </a:r>
            <a:r>
              <a:rPr lang="fi-FI" sz="2400" dirty="0"/>
              <a:t> </a:t>
            </a:r>
            <a:r>
              <a:rPr lang="fi-FI" sz="2400" dirty="0" err="1"/>
              <a:t>från</a:t>
            </a:r>
            <a:r>
              <a:rPr lang="fi-FI" sz="2400" dirty="0"/>
              <a:t> </a:t>
            </a:r>
            <a:r>
              <a:rPr lang="fi-FI" sz="2400" dirty="0" err="1"/>
              <a:t>Lätt</a:t>
            </a:r>
            <a:r>
              <a:rPr lang="fi-FI" sz="2400" dirty="0"/>
              <a:t> B- </a:t>
            </a:r>
            <a:r>
              <a:rPr lang="fi-FI" sz="2400" dirty="0" err="1"/>
              <a:t>klasser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uppåt</a:t>
            </a:r>
            <a:endParaRPr lang="fi-FI" sz="2400" dirty="0"/>
          </a:p>
          <a:p>
            <a:pPr lvl="1"/>
            <a:r>
              <a:rPr lang="fi-FI" sz="2000" dirty="0" err="1"/>
              <a:t>Officiell</a:t>
            </a:r>
            <a:r>
              <a:rPr lang="fi-FI" sz="2000" dirty="0"/>
              <a:t> </a:t>
            </a:r>
            <a:r>
              <a:rPr lang="fi-FI" sz="2000" dirty="0" err="1"/>
              <a:t>tävlingsklädsel</a:t>
            </a:r>
            <a:r>
              <a:rPr lang="fi-FI" sz="2000" dirty="0"/>
              <a:t>: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/>
              <a:t>säkerhetshjälm</a:t>
            </a:r>
            <a:r>
              <a:rPr lang="fi-FI" sz="2000" dirty="0"/>
              <a:t>, </a:t>
            </a:r>
            <a:r>
              <a:rPr lang="fi-FI" sz="2000" dirty="0" err="1"/>
              <a:t>ridkavaj</a:t>
            </a:r>
            <a:r>
              <a:rPr lang="fi-FI" sz="2000" dirty="0"/>
              <a:t>/</a:t>
            </a:r>
            <a:r>
              <a:rPr lang="fi-FI" sz="2000" dirty="0" err="1"/>
              <a:t>jacka</a:t>
            </a:r>
            <a:r>
              <a:rPr lang="fi-FI" sz="2000" dirty="0"/>
              <a:t>, </a:t>
            </a:r>
            <a:r>
              <a:rPr lang="fi-FI" sz="2000" dirty="0" err="1"/>
              <a:t>ljusa</a:t>
            </a:r>
            <a:r>
              <a:rPr lang="fi-FI" sz="2000" dirty="0"/>
              <a:t> </a:t>
            </a:r>
            <a:r>
              <a:rPr lang="fi-FI" sz="2000" dirty="0" err="1"/>
              <a:t>byxor</a:t>
            </a:r>
            <a:r>
              <a:rPr lang="fi-FI" sz="2000" dirty="0"/>
              <a:t>, </a:t>
            </a:r>
            <a:r>
              <a:rPr lang="fi-FI" sz="2000" dirty="0" err="1"/>
              <a:t>ridstövlar</a:t>
            </a:r>
            <a:r>
              <a:rPr lang="fi-FI" sz="2000" dirty="0"/>
              <a:t> </a:t>
            </a:r>
            <a:r>
              <a:rPr lang="fi-FI" sz="2000" dirty="0" err="1"/>
              <a:t>eller</a:t>
            </a:r>
            <a:r>
              <a:rPr lang="fi-FI" sz="2000" dirty="0"/>
              <a:t> </a:t>
            </a:r>
            <a:r>
              <a:rPr lang="fi-FI" sz="2000" dirty="0" err="1"/>
              <a:t>ridskor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skaft</a:t>
            </a:r>
            <a:r>
              <a:rPr lang="fi-FI" sz="2000" dirty="0"/>
              <a:t> </a:t>
            </a:r>
            <a:r>
              <a:rPr lang="fi-FI" sz="2000" dirty="0" err="1"/>
              <a:t>med</a:t>
            </a:r>
            <a:r>
              <a:rPr lang="fi-FI" sz="2000" dirty="0"/>
              <a:t> </a:t>
            </a:r>
            <a:r>
              <a:rPr lang="fi-FI" sz="2000" dirty="0" err="1"/>
              <a:t>slät</a:t>
            </a:r>
            <a:r>
              <a:rPr lang="fi-FI" sz="2000" dirty="0"/>
              <a:t> </a:t>
            </a:r>
            <a:r>
              <a:rPr lang="fi-FI" sz="2000" dirty="0" err="1"/>
              <a:t>yta</a:t>
            </a:r>
            <a:r>
              <a:rPr lang="fi-FI" sz="2000" dirty="0"/>
              <a:t>, </a:t>
            </a:r>
            <a:r>
              <a:rPr lang="fi-FI" sz="2000" dirty="0" err="1"/>
              <a:t>handskar</a:t>
            </a:r>
            <a:r>
              <a:rPr lang="fi-FI" sz="2000" dirty="0"/>
              <a:t> vita, naturvita </a:t>
            </a:r>
            <a:r>
              <a:rPr lang="fi-FI" sz="2000" dirty="0" err="1"/>
              <a:t>eller</a:t>
            </a:r>
            <a:r>
              <a:rPr lang="fi-FI" sz="2000" dirty="0"/>
              <a:t> </a:t>
            </a:r>
            <a:r>
              <a:rPr lang="fi-FI" sz="2000" dirty="0" err="1"/>
              <a:t>samma</a:t>
            </a:r>
            <a:r>
              <a:rPr lang="fi-FI" sz="2000" dirty="0"/>
              <a:t> </a:t>
            </a:r>
            <a:r>
              <a:rPr lang="fi-FI" sz="2000" dirty="0" err="1"/>
              <a:t>färg</a:t>
            </a:r>
            <a:r>
              <a:rPr lang="fi-FI" sz="2000" dirty="0"/>
              <a:t> </a:t>
            </a:r>
            <a:r>
              <a:rPr lang="fi-FI" sz="2000" dirty="0" err="1"/>
              <a:t>som</a:t>
            </a:r>
            <a:r>
              <a:rPr lang="fi-FI" sz="2000" dirty="0"/>
              <a:t> </a:t>
            </a:r>
            <a:r>
              <a:rPr lang="fi-FI" sz="2000" dirty="0" err="1"/>
              <a:t>kavajen</a:t>
            </a:r>
            <a:r>
              <a:rPr lang="fi-FI" sz="2000" dirty="0"/>
              <a:t>/</a:t>
            </a:r>
            <a:r>
              <a:rPr lang="fi-FI" sz="2000" dirty="0" err="1"/>
              <a:t>jackan</a:t>
            </a:r>
            <a:r>
              <a:rPr lang="fi-FI" sz="2000" dirty="0"/>
              <a:t>, </a:t>
            </a:r>
            <a:r>
              <a:rPr lang="fi-FI" sz="2000" dirty="0" err="1"/>
              <a:t>plastrong</a:t>
            </a:r>
            <a:r>
              <a:rPr lang="fi-FI" sz="2000" dirty="0"/>
              <a:t> </a:t>
            </a:r>
            <a:r>
              <a:rPr lang="fi-FI" sz="2000" dirty="0" err="1"/>
              <a:t>vit</a:t>
            </a:r>
            <a:r>
              <a:rPr lang="fi-FI" sz="2000" dirty="0"/>
              <a:t>/</a:t>
            </a:r>
            <a:r>
              <a:rPr lang="fi-FI" sz="2000" dirty="0" err="1"/>
              <a:t>ljus</a:t>
            </a:r>
            <a:r>
              <a:rPr lang="fi-FI" sz="2000" dirty="0"/>
              <a:t> </a:t>
            </a:r>
            <a:r>
              <a:rPr lang="fi-FI" sz="2000" dirty="0" err="1"/>
              <a:t>eller</a:t>
            </a:r>
            <a:r>
              <a:rPr lang="fi-FI" sz="2000" dirty="0"/>
              <a:t> </a:t>
            </a:r>
            <a:r>
              <a:rPr lang="fi-FI" sz="2000" dirty="0" err="1"/>
              <a:t>samma</a:t>
            </a:r>
            <a:r>
              <a:rPr lang="fi-FI" sz="2000" dirty="0"/>
              <a:t> </a:t>
            </a:r>
            <a:r>
              <a:rPr lang="fi-FI" sz="2000" dirty="0" err="1"/>
              <a:t>färg</a:t>
            </a:r>
            <a:r>
              <a:rPr lang="fi-FI" sz="2000" dirty="0"/>
              <a:t> </a:t>
            </a:r>
            <a:r>
              <a:rPr lang="fi-FI" sz="2000" dirty="0" err="1"/>
              <a:t>som</a:t>
            </a:r>
            <a:r>
              <a:rPr lang="fi-FI" sz="2000" dirty="0"/>
              <a:t> </a:t>
            </a:r>
            <a:r>
              <a:rPr lang="fi-FI" sz="2000" dirty="0" err="1"/>
              <a:t>kavajen</a:t>
            </a:r>
            <a:r>
              <a:rPr lang="fi-FI" sz="2000" dirty="0"/>
              <a:t>, </a:t>
            </a:r>
            <a:r>
              <a:rPr lang="fi-FI" sz="2000" dirty="0" err="1"/>
              <a:t>eller</a:t>
            </a:r>
            <a:r>
              <a:rPr lang="fi-FI" sz="2000" dirty="0"/>
              <a:t> </a:t>
            </a:r>
            <a:r>
              <a:rPr lang="fi-FI" sz="2000" dirty="0" err="1"/>
              <a:t>slips</a:t>
            </a:r>
            <a:r>
              <a:rPr lang="fi-FI" sz="2000" dirty="0"/>
              <a:t>, </a:t>
            </a:r>
            <a:r>
              <a:rPr lang="fi-FI" sz="2000" dirty="0" err="1"/>
              <a:t>ljus</a:t>
            </a:r>
            <a:r>
              <a:rPr lang="fi-FI" sz="2000" dirty="0"/>
              <a:t> </a:t>
            </a:r>
            <a:r>
              <a:rPr lang="fi-FI" sz="2000" dirty="0" err="1"/>
              <a:t>polotröja</a:t>
            </a:r>
            <a:r>
              <a:rPr lang="fi-FI" sz="2000" dirty="0"/>
              <a:t> </a:t>
            </a:r>
            <a:r>
              <a:rPr lang="fi-FI" sz="2000" dirty="0" err="1"/>
              <a:t>eller</a:t>
            </a:r>
            <a:r>
              <a:rPr lang="fi-FI" sz="2000" dirty="0"/>
              <a:t> </a:t>
            </a:r>
            <a:r>
              <a:rPr lang="fi-FI" sz="2000" dirty="0" err="1"/>
              <a:t>liknande</a:t>
            </a:r>
            <a:r>
              <a:rPr lang="fi-FI" sz="2000" dirty="0"/>
              <a:t>, </a:t>
            </a:r>
            <a:r>
              <a:rPr lang="fi-FI" sz="2000" dirty="0" err="1"/>
              <a:t>sporrar</a:t>
            </a:r>
            <a:endParaRPr lang="fi-FI" sz="2000" dirty="0"/>
          </a:p>
          <a:p>
            <a:r>
              <a:rPr lang="fi-FI" sz="2400" dirty="0" err="1"/>
              <a:t>Krävande</a:t>
            </a:r>
            <a:r>
              <a:rPr lang="fi-FI" sz="2400" dirty="0"/>
              <a:t> A –</a:t>
            </a:r>
            <a:r>
              <a:rPr lang="fi-FI" sz="2400" dirty="0" err="1"/>
              <a:t>klasser</a:t>
            </a:r>
            <a:r>
              <a:rPr lang="fi-FI" sz="2400" dirty="0"/>
              <a:t> </a:t>
            </a:r>
            <a:r>
              <a:rPr lang="fi-FI" sz="2400" dirty="0" err="1"/>
              <a:t>uppåt</a:t>
            </a:r>
            <a:endParaRPr lang="fi-FI" sz="2400" dirty="0"/>
          </a:p>
          <a:p>
            <a:pPr lvl="1"/>
            <a:r>
              <a:rPr lang="fi-FI" sz="2000" dirty="0" err="1"/>
              <a:t>Tillåtet</a:t>
            </a:r>
            <a:r>
              <a:rPr lang="fi-FI" sz="2000" dirty="0"/>
              <a:t> </a:t>
            </a:r>
            <a:r>
              <a:rPr lang="fi-FI" sz="2000" dirty="0" err="1"/>
              <a:t>med</a:t>
            </a:r>
            <a:r>
              <a:rPr lang="fi-FI" sz="2000" dirty="0"/>
              <a:t> </a:t>
            </a:r>
            <a:r>
              <a:rPr lang="fi-FI" sz="2000" dirty="0" err="1"/>
              <a:t>frack</a:t>
            </a:r>
            <a:endParaRPr lang="fi-FI" sz="2000" dirty="0"/>
          </a:p>
          <a:p>
            <a:endParaRPr lang="fi-FI" sz="2400" dirty="0"/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BCE46FCC-EBBE-465C-9749-EF655F7D319E}"/>
              </a:ext>
            </a:extLst>
          </p:cNvPr>
          <p:cNvCxnSpPr>
            <a:cxnSpLocks/>
          </p:cNvCxnSpPr>
          <p:nvPr/>
        </p:nvCxnSpPr>
        <p:spPr>
          <a:xfrm>
            <a:off x="5023192" y="2420888"/>
            <a:ext cx="700936" cy="46800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2B6567AA-7B32-4A6F-AA7B-BA05C1AC62B7}"/>
              </a:ext>
            </a:extLst>
          </p:cNvPr>
          <p:cNvCxnSpPr>
            <a:cxnSpLocks/>
          </p:cNvCxnSpPr>
          <p:nvPr/>
        </p:nvCxnSpPr>
        <p:spPr>
          <a:xfrm flipV="1">
            <a:off x="5076056" y="2276872"/>
            <a:ext cx="648072" cy="79208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3466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119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Dressyr</a:t>
            </a:r>
            <a:endParaRPr lang="fi-FI" sz="3200" b="1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5788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2800" b="1" dirty="0" err="1">
                <a:latin typeface="+mj-lt"/>
              </a:rPr>
              <a:t>Tävlingsklädsel</a:t>
            </a:r>
            <a:endParaRPr lang="fi-FI" sz="2800" b="1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 err="1">
                <a:latin typeface="+mj-lt"/>
              </a:rPr>
              <a:t>Säkerhetshjälm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bör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alltid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användas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vid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ridning</a:t>
            </a:r>
            <a:r>
              <a:rPr lang="fi-FI" sz="2800" dirty="0">
                <a:latin typeface="+mj-lt"/>
              </a:rPr>
              <a:t>.</a:t>
            </a:r>
            <a:endParaRPr lang="fi-FI" sz="2800" dirty="0"/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Vid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ridning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utan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säkerhetshjälm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bör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man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ge</a:t>
            </a:r>
            <a:r>
              <a:rPr lang="fi-FI" sz="2400" dirty="0">
                <a:latin typeface="+mj-lt"/>
              </a:rPr>
              <a:t> en </a:t>
            </a:r>
            <a:r>
              <a:rPr lang="fi-FI" sz="2400" dirty="0" err="1">
                <a:latin typeface="+mj-lt"/>
              </a:rPr>
              <a:t>varning</a:t>
            </a:r>
            <a:r>
              <a:rPr lang="fi-FI" sz="2400" dirty="0">
                <a:latin typeface="+mj-lt"/>
              </a:rPr>
              <a:t>(</a:t>
            </a:r>
            <a:r>
              <a:rPr lang="fi-FI" sz="2400" dirty="0" err="1">
                <a:latin typeface="+mj-lt"/>
              </a:rPr>
              <a:t>gult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kort</a:t>
            </a:r>
            <a:r>
              <a:rPr lang="fi-FI" sz="2400" dirty="0">
                <a:latin typeface="+mj-lt"/>
              </a:rPr>
              <a:t>).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>
                <a:solidFill>
                  <a:srgbClr val="FF0000"/>
                </a:solidFill>
                <a:latin typeface="+mj-lt"/>
              </a:rPr>
              <a:t>I </a:t>
            </a:r>
            <a:r>
              <a:rPr lang="fi-FI" sz="2800" dirty="0" err="1">
                <a:solidFill>
                  <a:srgbClr val="FF0000"/>
                </a:solidFill>
                <a:latin typeface="+mj-lt"/>
              </a:rPr>
              <a:t>ponny</a:t>
            </a:r>
            <a:r>
              <a:rPr lang="fi-FI" sz="2800" dirty="0">
                <a:solidFill>
                  <a:srgbClr val="FF0000"/>
                </a:solidFill>
                <a:latin typeface="+mj-lt"/>
              </a:rPr>
              <a:t>-, </a:t>
            </a:r>
            <a:r>
              <a:rPr lang="fi-FI" sz="2800" dirty="0" err="1">
                <a:solidFill>
                  <a:srgbClr val="FF0000"/>
                </a:solidFill>
                <a:latin typeface="+mj-lt"/>
              </a:rPr>
              <a:t>barn</a:t>
            </a:r>
            <a:r>
              <a:rPr lang="fi-FI" sz="28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fi-FI" sz="2800" dirty="0" err="1">
                <a:solidFill>
                  <a:srgbClr val="FF0000"/>
                </a:solidFill>
                <a:latin typeface="+mj-lt"/>
              </a:rPr>
              <a:t>samt</a:t>
            </a:r>
            <a:r>
              <a:rPr lang="fi-FI" sz="2800" dirty="0">
                <a:solidFill>
                  <a:srgbClr val="FF0000"/>
                </a:solidFill>
                <a:latin typeface="+mj-lt"/>
              </a:rPr>
              <a:t> 5- </a:t>
            </a:r>
            <a:r>
              <a:rPr lang="fi-FI" sz="2800" dirty="0" err="1">
                <a:solidFill>
                  <a:srgbClr val="FF0000"/>
                </a:solidFill>
                <a:latin typeface="+mj-lt"/>
              </a:rPr>
              <a:t>och</a:t>
            </a:r>
            <a:r>
              <a:rPr lang="fi-FI" sz="2800" dirty="0">
                <a:solidFill>
                  <a:srgbClr val="FF0000"/>
                </a:solidFill>
                <a:latin typeface="+mj-lt"/>
              </a:rPr>
              <a:t> 6-åringars </a:t>
            </a:r>
            <a:r>
              <a:rPr lang="fi-FI" sz="2800" dirty="0" err="1">
                <a:solidFill>
                  <a:srgbClr val="FF0000"/>
                </a:solidFill>
                <a:latin typeface="+mj-lt"/>
              </a:rPr>
              <a:t>klasser</a:t>
            </a:r>
            <a:r>
              <a:rPr lang="fi-FI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2800" dirty="0" err="1">
                <a:solidFill>
                  <a:srgbClr val="FF0000"/>
                </a:solidFill>
                <a:latin typeface="+mj-lt"/>
              </a:rPr>
              <a:t>används</a:t>
            </a:r>
            <a:r>
              <a:rPr lang="fi-FI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2800" dirty="0" err="1">
                <a:solidFill>
                  <a:srgbClr val="FF0000"/>
                </a:solidFill>
                <a:latin typeface="+mj-lt"/>
              </a:rPr>
              <a:t>det</a:t>
            </a:r>
            <a:r>
              <a:rPr lang="fi-FI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2800" dirty="0" err="1">
                <a:solidFill>
                  <a:srgbClr val="FF0000"/>
                </a:solidFill>
                <a:latin typeface="+mj-lt"/>
              </a:rPr>
              <a:t>alltid</a:t>
            </a:r>
            <a:r>
              <a:rPr lang="fi-FI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2800" dirty="0" err="1">
                <a:solidFill>
                  <a:srgbClr val="FF0000"/>
                </a:solidFill>
                <a:latin typeface="+mj-lt"/>
              </a:rPr>
              <a:t>ridkavaj</a:t>
            </a:r>
            <a:r>
              <a:rPr lang="fi-FI" sz="2800" dirty="0">
                <a:solidFill>
                  <a:srgbClr val="FF0000"/>
                </a:solidFill>
                <a:latin typeface="+mj-lt"/>
              </a:rPr>
              <a:t>/</a:t>
            </a:r>
            <a:r>
              <a:rPr lang="fi-FI" sz="2800" dirty="0" err="1">
                <a:solidFill>
                  <a:srgbClr val="FF0000"/>
                </a:solidFill>
                <a:latin typeface="+mj-lt"/>
              </a:rPr>
              <a:t>jacka</a:t>
            </a:r>
            <a:r>
              <a:rPr lang="fi-FI" sz="28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 err="1"/>
              <a:t>Öronknapp</a:t>
            </a:r>
            <a:r>
              <a:rPr lang="fi-FI" sz="2800" dirty="0"/>
              <a:t> </a:t>
            </a:r>
            <a:r>
              <a:rPr lang="fi-FI" sz="2800" dirty="0" err="1"/>
              <a:t>och</a:t>
            </a:r>
            <a:r>
              <a:rPr lang="fi-FI" sz="2800" dirty="0"/>
              <a:t>/</a:t>
            </a:r>
            <a:r>
              <a:rPr lang="fi-FI" sz="2800" dirty="0" err="1"/>
              <a:t>eller</a:t>
            </a:r>
            <a:r>
              <a:rPr lang="fi-FI" sz="2800" dirty="0"/>
              <a:t> annat </a:t>
            </a:r>
            <a:r>
              <a:rPr lang="fi-FI" sz="2800" dirty="0" err="1"/>
              <a:t>elektroniskt</a:t>
            </a:r>
            <a:r>
              <a:rPr lang="fi-FI" sz="2800" dirty="0"/>
              <a:t> </a:t>
            </a:r>
            <a:r>
              <a:rPr lang="fi-FI" sz="2800" dirty="0" err="1"/>
              <a:t>kommunikationsinstrument</a:t>
            </a:r>
            <a:r>
              <a:rPr lang="fi-FI" sz="2800" dirty="0"/>
              <a:t> </a:t>
            </a:r>
            <a:r>
              <a:rPr lang="fi-FI" sz="2800" dirty="0" err="1"/>
              <a:t>är</a:t>
            </a:r>
            <a:r>
              <a:rPr lang="fi-FI" sz="2800" dirty="0"/>
              <a:t> </a:t>
            </a:r>
            <a:r>
              <a:rPr lang="fi-FI" sz="2800" dirty="0" err="1"/>
              <a:t>förbjudet</a:t>
            </a:r>
            <a:r>
              <a:rPr lang="fi-FI" sz="2800" dirty="0"/>
              <a:t> </a:t>
            </a:r>
            <a:r>
              <a:rPr lang="fi-FI" sz="2800" dirty="0" err="1"/>
              <a:t>under</a:t>
            </a:r>
            <a:r>
              <a:rPr lang="fi-FI" sz="2800" dirty="0"/>
              <a:t> </a:t>
            </a:r>
            <a:r>
              <a:rPr lang="fi-FI" sz="2800" dirty="0" err="1"/>
              <a:t>prestationen</a:t>
            </a:r>
            <a:r>
              <a:rPr lang="fi-FI" sz="2800" dirty="0"/>
              <a:t>, </a:t>
            </a:r>
            <a:r>
              <a:rPr lang="fi-FI" sz="2800" dirty="0" err="1"/>
              <a:t>tillåtet</a:t>
            </a:r>
            <a:r>
              <a:rPr lang="fi-FI" sz="2800" dirty="0"/>
              <a:t> </a:t>
            </a:r>
            <a:r>
              <a:rPr lang="fi-FI" sz="2800" dirty="0" err="1"/>
              <a:t>på</a:t>
            </a:r>
            <a:r>
              <a:rPr lang="fi-FI" sz="2800" dirty="0"/>
              <a:t> </a:t>
            </a:r>
            <a:r>
              <a:rPr lang="fi-FI" sz="2800" dirty="0" err="1"/>
              <a:t>uppvärmningen</a:t>
            </a:r>
            <a:r>
              <a:rPr lang="fi-FI" sz="2800" dirty="0"/>
              <a:t>.</a:t>
            </a:r>
            <a:endParaRPr lang="fi-FI" sz="2800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 err="1">
                <a:latin typeface="+mj-lt"/>
              </a:rPr>
              <a:t>Säkerhetsväst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är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godkänd</a:t>
            </a:r>
            <a:r>
              <a:rPr lang="fi-FI" sz="2800" dirty="0">
                <a:latin typeface="+mj-lt"/>
              </a:rPr>
              <a:t>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sz="2800" dirty="0">
              <a:latin typeface="+mj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2D17E6-6395-41E7-AC44-E245BD038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2000" b="1" dirty="0" err="1"/>
              <a:t>Tävlingsklädsel</a:t>
            </a:r>
            <a:r>
              <a:rPr lang="fi-FI" sz="2000" b="1" dirty="0"/>
              <a:t>: </a:t>
            </a:r>
            <a:r>
              <a:rPr lang="fi-FI" sz="2000" b="1" dirty="0" err="1"/>
              <a:t>sporrar</a:t>
            </a:r>
            <a:r>
              <a:rPr lang="fi-FI" sz="2000" b="1" dirty="0"/>
              <a:t> </a:t>
            </a:r>
            <a:r>
              <a:rPr lang="fi-FI" sz="2000" b="1" dirty="0" err="1"/>
              <a:t>och</a:t>
            </a:r>
            <a:r>
              <a:rPr lang="fi-FI" sz="2000" b="1" dirty="0"/>
              <a:t> </a:t>
            </a:r>
            <a:r>
              <a:rPr lang="fi-FI" sz="2000" b="1" dirty="0" err="1"/>
              <a:t>spö</a:t>
            </a:r>
            <a:endParaRPr lang="fi-FI" sz="2000" b="1" dirty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000" dirty="0" err="1"/>
              <a:t>Sporrar</a:t>
            </a:r>
            <a:r>
              <a:rPr lang="fi-FI" sz="2000" dirty="0"/>
              <a:t> </a:t>
            </a:r>
            <a:r>
              <a:rPr lang="fi-FI" sz="2000" dirty="0" err="1"/>
              <a:t>tillverkade</a:t>
            </a:r>
            <a:r>
              <a:rPr lang="fi-FI" sz="2000" dirty="0"/>
              <a:t> av </a:t>
            </a:r>
            <a:r>
              <a:rPr lang="fi-FI" sz="2000" dirty="0" err="1"/>
              <a:t>metall</a:t>
            </a:r>
            <a:r>
              <a:rPr lang="fi-FI" sz="2000" dirty="0"/>
              <a:t>.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1800" dirty="0" err="1"/>
              <a:t>Spetsen</a:t>
            </a:r>
            <a:r>
              <a:rPr lang="fi-FI" sz="1800" dirty="0"/>
              <a:t> </a:t>
            </a:r>
            <a:r>
              <a:rPr lang="fi-FI" sz="1800" dirty="0" err="1"/>
              <a:t>rakt</a:t>
            </a:r>
            <a:r>
              <a:rPr lang="fi-FI" sz="1800" dirty="0"/>
              <a:t> </a:t>
            </a:r>
            <a:r>
              <a:rPr lang="fi-FI" sz="1800" dirty="0" err="1"/>
              <a:t>bakåt</a:t>
            </a:r>
            <a:r>
              <a:rPr lang="fi-FI" sz="1800" dirty="0"/>
              <a:t> </a:t>
            </a:r>
            <a:r>
              <a:rPr lang="fi-FI" sz="1800" dirty="0" err="1"/>
              <a:t>från</a:t>
            </a:r>
            <a:r>
              <a:rPr lang="fi-FI" sz="1800" dirty="0"/>
              <a:t> </a:t>
            </a:r>
            <a:r>
              <a:rPr lang="fi-FI" sz="1800" dirty="0" err="1"/>
              <a:t>sporrens</a:t>
            </a:r>
            <a:r>
              <a:rPr lang="fi-FI" sz="1800" dirty="0"/>
              <a:t> </a:t>
            </a:r>
            <a:r>
              <a:rPr lang="fi-FI" sz="1800" dirty="0" err="1"/>
              <a:t>mittpunkt</a:t>
            </a:r>
            <a:r>
              <a:rPr lang="fi-FI" sz="1800" dirty="0"/>
              <a:t>, </a:t>
            </a:r>
            <a:r>
              <a:rPr lang="fi-FI" sz="1800" dirty="0" err="1"/>
              <a:t>kan</a:t>
            </a:r>
            <a:r>
              <a:rPr lang="fi-FI" sz="1800" dirty="0"/>
              <a:t> vara </a:t>
            </a:r>
            <a:r>
              <a:rPr lang="fi-FI" sz="1800" dirty="0" err="1"/>
              <a:t>böjd</a:t>
            </a:r>
            <a:r>
              <a:rPr lang="fi-FI" sz="1800" dirty="0"/>
              <a:t> (</a:t>
            </a:r>
            <a:r>
              <a:rPr lang="fi-FI" sz="1800" dirty="0" err="1"/>
              <a:t>svansporre</a:t>
            </a:r>
            <a:r>
              <a:rPr lang="fi-FI" sz="1800" dirty="0"/>
              <a:t>) </a:t>
            </a:r>
            <a:r>
              <a:rPr lang="fi-FI" sz="1800" dirty="0" err="1"/>
              <a:t>men</a:t>
            </a:r>
            <a:r>
              <a:rPr lang="fi-FI" sz="1800" dirty="0"/>
              <a:t> </a:t>
            </a:r>
            <a:r>
              <a:rPr lang="fi-FI" sz="1800" dirty="0" err="1"/>
              <a:t>får</a:t>
            </a:r>
            <a:r>
              <a:rPr lang="fi-FI" sz="1800" dirty="0"/>
              <a:t> </a:t>
            </a:r>
            <a:r>
              <a:rPr lang="fi-FI" sz="1800" dirty="0" err="1"/>
              <a:t>aldrig</a:t>
            </a:r>
            <a:r>
              <a:rPr lang="fi-FI" sz="1800" dirty="0"/>
              <a:t> </a:t>
            </a:r>
            <a:r>
              <a:rPr lang="fi-FI" sz="1800" dirty="0" err="1"/>
              <a:t>peka</a:t>
            </a:r>
            <a:r>
              <a:rPr lang="fi-FI" sz="1800" dirty="0"/>
              <a:t> </a:t>
            </a:r>
            <a:r>
              <a:rPr lang="fi-FI" sz="1800" dirty="0" err="1"/>
              <a:t>uppåt</a:t>
            </a:r>
            <a:r>
              <a:rPr lang="fi-FI" sz="1800" dirty="0"/>
              <a:t> </a:t>
            </a:r>
            <a:r>
              <a:rPr lang="fi-FI" sz="1800" dirty="0" err="1"/>
              <a:t>eller</a:t>
            </a:r>
            <a:r>
              <a:rPr lang="fi-FI" sz="1800" dirty="0"/>
              <a:t> </a:t>
            </a:r>
            <a:r>
              <a:rPr lang="fi-FI" sz="1800" dirty="0" err="1"/>
              <a:t>innåt</a:t>
            </a:r>
            <a:r>
              <a:rPr lang="fi-FI" sz="1800" dirty="0"/>
              <a:t>.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1800" dirty="0" err="1"/>
              <a:t>Sporrarnas</a:t>
            </a:r>
            <a:r>
              <a:rPr lang="fi-FI" sz="1800" dirty="0"/>
              <a:t> </a:t>
            </a:r>
            <a:r>
              <a:rPr lang="fi-FI" sz="1800" dirty="0" err="1"/>
              <a:t>fästen</a:t>
            </a:r>
            <a:r>
              <a:rPr lang="fi-FI" sz="1800" dirty="0"/>
              <a:t> </a:t>
            </a:r>
            <a:r>
              <a:rPr lang="fi-FI" sz="1800" dirty="0" err="1"/>
              <a:t>bör</a:t>
            </a:r>
            <a:r>
              <a:rPr lang="fi-FI" sz="1800" dirty="0"/>
              <a:t> vara </a:t>
            </a:r>
            <a:r>
              <a:rPr lang="fi-FI" sz="1800" dirty="0" err="1"/>
              <a:t>släta</a:t>
            </a:r>
            <a:r>
              <a:rPr lang="fi-FI" sz="1800" dirty="0"/>
              <a:t> 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1800" dirty="0" err="1"/>
              <a:t>Ifall</a:t>
            </a:r>
            <a:r>
              <a:rPr lang="fi-FI" sz="1800" dirty="0"/>
              <a:t> </a:t>
            </a:r>
            <a:r>
              <a:rPr lang="fi-FI" sz="1800" dirty="0" err="1"/>
              <a:t>trissa</a:t>
            </a:r>
            <a:r>
              <a:rPr lang="fi-FI" sz="1800" dirty="0"/>
              <a:t> </a:t>
            </a:r>
            <a:r>
              <a:rPr lang="fi-FI" sz="1800" dirty="0" err="1"/>
              <a:t>eller</a:t>
            </a:r>
            <a:r>
              <a:rPr lang="fi-FI" sz="1800" dirty="0"/>
              <a:t> </a:t>
            </a:r>
            <a:r>
              <a:rPr lang="fi-FI" sz="1800" dirty="0" err="1"/>
              <a:t>trissa</a:t>
            </a:r>
            <a:r>
              <a:rPr lang="fi-FI" sz="1800" dirty="0"/>
              <a:t> </a:t>
            </a:r>
            <a:r>
              <a:rPr lang="fi-FI" sz="1800" dirty="0" err="1"/>
              <a:t>med</a:t>
            </a:r>
            <a:r>
              <a:rPr lang="fi-FI" sz="1800" dirty="0"/>
              <a:t> </a:t>
            </a:r>
            <a:r>
              <a:rPr lang="fi-FI" sz="1800" dirty="0" err="1"/>
              <a:t>tandad</a:t>
            </a:r>
            <a:r>
              <a:rPr lang="fi-FI" sz="1800" dirty="0"/>
              <a:t> </a:t>
            </a:r>
            <a:r>
              <a:rPr lang="fi-FI" sz="1800" dirty="0" err="1"/>
              <a:t>eller</a:t>
            </a:r>
            <a:r>
              <a:rPr lang="fi-FI" sz="1800" dirty="0"/>
              <a:t> </a:t>
            </a:r>
            <a:r>
              <a:rPr lang="fi-FI" sz="1800" dirty="0" err="1"/>
              <a:t>skårad</a:t>
            </a:r>
            <a:r>
              <a:rPr lang="fi-FI" sz="1800" dirty="0"/>
              <a:t> </a:t>
            </a:r>
            <a:r>
              <a:rPr lang="fi-FI" sz="1800" dirty="0" err="1"/>
              <a:t>kant</a:t>
            </a:r>
            <a:r>
              <a:rPr lang="fi-FI" sz="1800" dirty="0"/>
              <a:t> -&gt; </a:t>
            </a:r>
            <a:r>
              <a:rPr lang="fi-FI" sz="1800" dirty="0" err="1"/>
              <a:t>bör</a:t>
            </a:r>
            <a:r>
              <a:rPr lang="fi-FI" sz="1800" dirty="0"/>
              <a:t> </a:t>
            </a:r>
            <a:r>
              <a:rPr lang="fi-FI" sz="1800" dirty="0" err="1"/>
              <a:t>den</a:t>
            </a:r>
            <a:r>
              <a:rPr lang="fi-FI" sz="1800" dirty="0"/>
              <a:t> </a:t>
            </a:r>
            <a:r>
              <a:rPr lang="fi-FI" sz="1800" dirty="0" err="1"/>
              <a:t>snurra</a:t>
            </a:r>
            <a:r>
              <a:rPr lang="fi-FI" sz="1800" dirty="0"/>
              <a:t> </a:t>
            </a:r>
            <a:r>
              <a:rPr lang="fi-FI" sz="1800" dirty="0" err="1"/>
              <a:t>fritt</a:t>
            </a:r>
            <a:r>
              <a:rPr lang="fi-FI" sz="1800" dirty="0"/>
              <a:t> </a:t>
            </a:r>
            <a:r>
              <a:rPr lang="fi-FI" sz="1800" dirty="0" err="1"/>
              <a:t>och</a:t>
            </a:r>
            <a:r>
              <a:rPr lang="fi-FI" sz="1800" dirty="0"/>
              <a:t> vara </a:t>
            </a:r>
            <a:r>
              <a:rPr lang="fi-FI" sz="1800" dirty="0" err="1"/>
              <a:t>trubbig</a:t>
            </a:r>
            <a:r>
              <a:rPr lang="fi-FI" sz="1800" dirty="0"/>
              <a:t>; </a:t>
            </a:r>
            <a:r>
              <a:rPr lang="fi-FI" sz="1800" dirty="0" err="1"/>
              <a:t>vågräta</a:t>
            </a:r>
            <a:r>
              <a:rPr lang="fi-FI" sz="1800" dirty="0"/>
              <a:t> </a:t>
            </a:r>
            <a:r>
              <a:rPr lang="fi-FI" sz="1800" dirty="0" err="1"/>
              <a:t>snurrande</a:t>
            </a:r>
            <a:r>
              <a:rPr lang="fi-FI" sz="1800" dirty="0"/>
              <a:t> </a:t>
            </a:r>
            <a:r>
              <a:rPr lang="fi-FI" sz="1800" dirty="0" err="1"/>
              <a:t>trissor</a:t>
            </a:r>
            <a:r>
              <a:rPr lang="fi-FI" sz="1800" dirty="0"/>
              <a:t>- </a:t>
            </a:r>
            <a:r>
              <a:rPr lang="fi-FI" sz="1800" dirty="0" err="1"/>
              <a:t>samt</a:t>
            </a:r>
            <a:r>
              <a:rPr lang="fi-FI" sz="1800" dirty="0"/>
              <a:t> </a:t>
            </a:r>
            <a:r>
              <a:rPr lang="fi-FI" sz="1800" dirty="0" err="1"/>
              <a:t>Impuls-sporrar</a:t>
            </a:r>
            <a:r>
              <a:rPr lang="fi-FI" sz="1800" dirty="0"/>
              <a:t> </a:t>
            </a:r>
            <a:r>
              <a:rPr lang="fi-FI" sz="1800" dirty="0" err="1"/>
              <a:t>är</a:t>
            </a:r>
            <a:r>
              <a:rPr lang="fi-FI" sz="1800" dirty="0"/>
              <a:t> </a:t>
            </a:r>
            <a:r>
              <a:rPr lang="fi-FI" sz="1800" dirty="0" err="1"/>
              <a:t>godkända</a:t>
            </a:r>
            <a:r>
              <a:rPr lang="fi-FI" sz="1800" dirty="0"/>
              <a:t>.  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1800" dirty="0" err="1"/>
              <a:t>Knoppen</a:t>
            </a:r>
            <a:r>
              <a:rPr lang="fi-FI" sz="1800" dirty="0"/>
              <a:t> </a:t>
            </a:r>
            <a:r>
              <a:rPr lang="fi-FI" sz="1800" dirty="0" err="1"/>
              <a:t>på</a:t>
            </a:r>
            <a:r>
              <a:rPr lang="fi-FI" sz="1800" dirty="0"/>
              <a:t> </a:t>
            </a:r>
            <a:r>
              <a:rPr lang="fi-FI" sz="1800" dirty="0" err="1"/>
              <a:t>sporre</a:t>
            </a:r>
            <a:r>
              <a:rPr lang="fi-FI" sz="1800" dirty="0"/>
              <a:t> </a:t>
            </a:r>
            <a:r>
              <a:rPr lang="fi-FI" sz="1800" dirty="0" err="1"/>
              <a:t>som</a:t>
            </a:r>
            <a:r>
              <a:rPr lang="fi-FI" sz="1800" dirty="0"/>
              <a:t> </a:t>
            </a:r>
            <a:r>
              <a:rPr lang="fi-FI" sz="1800" dirty="0" err="1"/>
              <a:t>är</a:t>
            </a:r>
            <a:r>
              <a:rPr lang="fi-FI" sz="1800" dirty="0"/>
              <a:t> </a:t>
            </a:r>
            <a:r>
              <a:rPr lang="fi-FI" sz="1800" dirty="0" err="1"/>
              <a:t>gjord</a:t>
            </a:r>
            <a:r>
              <a:rPr lang="fi-FI" sz="1800" dirty="0"/>
              <a:t> av </a:t>
            </a:r>
            <a:r>
              <a:rPr lang="fi-FI" sz="1800" dirty="0" err="1"/>
              <a:t>metall</a:t>
            </a:r>
            <a:r>
              <a:rPr lang="fi-FI" sz="1800" dirty="0"/>
              <a:t> </a:t>
            </a:r>
            <a:r>
              <a:rPr lang="fi-FI" sz="1800" dirty="0" err="1"/>
              <a:t>kan</a:t>
            </a:r>
            <a:r>
              <a:rPr lang="fi-FI" sz="1800" dirty="0"/>
              <a:t> vara </a:t>
            </a:r>
            <a:r>
              <a:rPr lang="fi-FI" sz="1800" dirty="0" err="1"/>
              <a:t>rund</a:t>
            </a:r>
            <a:r>
              <a:rPr lang="fi-FI" sz="1800" dirty="0"/>
              <a:t> </a:t>
            </a:r>
            <a:r>
              <a:rPr lang="fi-FI" sz="1800" dirty="0" err="1"/>
              <a:t>och</a:t>
            </a:r>
            <a:r>
              <a:rPr lang="fi-FI" sz="1800" dirty="0"/>
              <a:t> </a:t>
            </a:r>
            <a:r>
              <a:rPr lang="fi-FI" sz="1800" dirty="0" err="1"/>
              <a:t>tillverkad</a:t>
            </a:r>
            <a:r>
              <a:rPr lang="fi-FI" sz="1800" dirty="0"/>
              <a:t> av </a:t>
            </a:r>
            <a:r>
              <a:rPr lang="fi-FI" sz="1800" dirty="0" err="1"/>
              <a:t>hård</a:t>
            </a:r>
            <a:r>
              <a:rPr lang="fi-FI" sz="1800" dirty="0"/>
              <a:t> </a:t>
            </a:r>
            <a:r>
              <a:rPr lang="fi-FI" sz="1800" dirty="0" err="1"/>
              <a:t>plast</a:t>
            </a:r>
            <a:r>
              <a:rPr lang="fi-FI" sz="1800" dirty="0"/>
              <a:t>.  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1800" dirty="0" err="1"/>
              <a:t>Falska</a:t>
            </a:r>
            <a:r>
              <a:rPr lang="fi-FI" sz="1800" dirty="0"/>
              <a:t> </a:t>
            </a:r>
            <a:r>
              <a:rPr lang="fi-FI" sz="1800" dirty="0" err="1"/>
              <a:t>sporrar</a:t>
            </a:r>
            <a:r>
              <a:rPr lang="fi-FI" sz="1800" dirty="0"/>
              <a:t> </a:t>
            </a:r>
            <a:r>
              <a:rPr lang="fi-FI" sz="1800" dirty="0" err="1"/>
              <a:t>utan</a:t>
            </a:r>
            <a:r>
              <a:rPr lang="fi-FI" sz="1800" dirty="0"/>
              <a:t> </a:t>
            </a:r>
            <a:r>
              <a:rPr lang="fi-FI" sz="1800" dirty="0" err="1"/>
              <a:t>knopp</a:t>
            </a:r>
            <a:r>
              <a:rPr lang="fi-FI" sz="1800" dirty="0"/>
              <a:t> </a:t>
            </a:r>
            <a:r>
              <a:rPr lang="fi-FI" sz="1800" dirty="0" err="1"/>
              <a:t>är</a:t>
            </a:r>
            <a:r>
              <a:rPr lang="fi-FI" sz="1800" dirty="0"/>
              <a:t> </a:t>
            </a:r>
            <a:r>
              <a:rPr lang="fi-FI" sz="1800" dirty="0" err="1"/>
              <a:t>tillåtna</a:t>
            </a:r>
            <a:r>
              <a:rPr lang="fi-FI" sz="1800" dirty="0"/>
              <a:t>.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1800" dirty="0" err="1"/>
              <a:t>Ponnyryttarnas</a:t>
            </a:r>
            <a:r>
              <a:rPr lang="fi-FI" sz="1800" dirty="0"/>
              <a:t> </a:t>
            </a:r>
            <a:r>
              <a:rPr lang="fi-FI" sz="1800" dirty="0" err="1"/>
              <a:t>maximilängd</a:t>
            </a:r>
            <a:r>
              <a:rPr lang="fi-FI" sz="1800" dirty="0"/>
              <a:t> </a:t>
            </a:r>
            <a:r>
              <a:rPr lang="fi-FI" sz="1800" dirty="0" err="1"/>
              <a:t>på</a:t>
            </a:r>
            <a:r>
              <a:rPr lang="fi-FI" sz="1800" dirty="0"/>
              <a:t> </a:t>
            </a:r>
            <a:r>
              <a:rPr lang="fi-FI" sz="1800" dirty="0" err="1"/>
              <a:t>sporrar</a:t>
            </a:r>
            <a:r>
              <a:rPr lang="fi-FI" sz="1800" dirty="0"/>
              <a:t> </a:t>
            </a:r>
            <a:r>
              <a:rPr lang="fi-FI" sz="1800" dirty="0" err="1"/>
              <a:t>är</a:t>
            </a:r>
            <a:r>
              <a:rPr lang="fi-FI" sz="1800" dirty="0"/>
              <a:t> 2,5 cm(FEI </a:t>
            </a:r>
            <a:r>
              <a:rPr lang="fi-FI" sz="1800" dirty="0" err="1"/>
              <a:t>ponnyklasser</a:t>
            </a:r>
            <a:r>
              <a:rPr lang="fi-FI" sz="1800" dirty="0"/>
              <a:t> 3,5 cm). </a:t>
            </a:r>
            <a:r>
              <a:rPr lang="fi-FI" sz="1800" dirty="0" err="1"/>
              <a:t>Det</a:t>
            </a:r>
            <a:r>
              <a:rPr lang="fi-FI" sz="1800" dirty="0"/>
              <a:t> </a:t>
            </a:r>
            <a:r>
              <a:rPr lang="fi-FI" sz="1800" dirty="0" err="1"/>
              <a:t>är</a:t>
            </a:r>
            <a:r>
              <a:rPr lang="fi-FI" sz="1800" dirty="0"/>
              <a:t> </a:t>
            </a:r>
            <a:r>
              <a:rPr lang="fi-FI" sz="1800" dirty="0" err="1"/>
              <a:t>inte</a:t>
            </a:r>
            <a:r>
              <a:rPr lang="fi-FI" sz="1800" dirty="0"/>
              <a:t> </a:t>
            </a:r>
            <a:r>
              <a:rPr lang="fi-FI" sz="1800" dirty="0" err="1"/>
              <a:t>obligatoriskt</a:t>
            </a:r>
            <a:r>
              <a:rPr lang="fi-FI" sz="1800" dirty="0"/>
              <a:t> </a:t>
            </a:r>
            <a:r>
              <a:rPr lang="fi-FI" sz="1800" dirty="0" err="1"/>
              <a:t>med</a:t>
            </a:r>
            <a:r>
              <a:rPr lang="fi-FI" sz="1800" dirty="0"/>
              <a:t> </a:t>
            </a:r>
            <a:r>
              <a:rPr lang="fi-FI" sz="1800" dirty="0" err="1"/>
              <a:t>sporrar</a:t>
            </a:r>
            <a:r>
              <a:rPr lang="fi-FI" sz="1800" dirty="0"/>
              <a:t> i </a:t>
            </a:r>
            <a:r>
              <a:rPr lang="fi-FI" sz="1800" dirty="0" err="1"/>
              <a:t>ponnyklasser</a:t>
            </a:r>
            <a:r>
              <a:rPr lang="fi-FI" sz="1800" dirty="0"/>
              <a:t>. </a:t>
            </a:r>
            <a:r>
              <a:rPr lang="fi-FI" sz="1800" dirty="0" err="1"/>
              <a:t>Barnryttarnas</a:t>
            </a:r>
            <a:r>
              <a:rPr lang="fi-FI" sz="1800" dirty="0"/>
              <a:t> </a:t>
            </a:r>
            <a:r>
              <a:rPr lang="fi-FI" sz="1800" dirty="0" err="1"/>
              <a:t>maximilängd</a:t>
            </a:r>
            <a:r>
              <a:rPr lang="fi-FI" sz="1800" dirty="0"/>
              <a:t> </a:t>
            </a:r>
            <a:r>
              <a:rPr lang="fi-FI" sz="1800" dirty="0" err="1"/>
              <a:t>på</a:t>
            </a:r>
            <a:r>
              <a:rPr lang="fi-FI" sz="1800" dirty="0"/>
              <a:t> </a:t>
            </a:r>
            <a:r>
              <a:rPr lang="fi-FI" sz="1800" dirty="0" err="1"/>
              <a:t>sporrar</a:t>
            </a:r>
            <a:r>
              <a:rPr lang="fi-FI" sz="1800" dirty="0"/>
              <a:t> </a:t>
            </a:r>
            <a:r>
              <a:rPr lang="fi-FI" sz="1800" dirty="0" err="1"/>
              <a:t>är</a:t>
            </a:r>
            <a:r>
              <a:rPr lang="fi-FI" sz="1800" dirty="0"/>
              <a:t> 3,5 cm. </a:t>
            </a:r>
            <a:r>
              <a:rPr lang="fi-FI" sz="1800" dirty="0" err="1"/>
              <a:t>Sporrens</a:t>
            </a:r>
            <a:r>
              <a:rPr lang="fi-FI" sz="1800" dirty="0"/>
              <a:t> </a:t>
            </a:r>
            <a:r>
              <a:rPr lang="fi-FI" sz="1800" dirty="0" err="1"/>
              <a:t>längd</a:t>
            </a:r>
            <a:r>
              <a:rPr lang="fi-FI" sz="1800" dirty="0"/>
              <a:t> </a:t>
            </a:r>
            <a:r>
              <a:rPr lang="fi-FI" sz="1800" dirty="0" err="1"/>
              <a:t>mäts</a:t>
            </a:r>
            <a:r>
              <a:rPr lang="fi-FI" sz="1800" dirty="0"/>
              <a:t> </a:t>
            </a:r>
            <a:r>
              <a:rPr lang="fi-FI" sz="1800" dirty="0" err="1"/>
              <a:t>från</a:t>
            </a:r>
            <a:r>
              <a:rPr lang="fi-FI" sz="1800" dirty="0"/>
              <a:t> </a:t>
            </a:r>
            <a:r>
              <a:rPr lang="fi-FI" sz="1800" dirty="0" err="1"/>
              <a:t>stövelns</a:t>
            </a:r>
            <a:r>
              <a:rPr lang="fi-FI" sz="1800" dirty="0"/>
              <a:t> </a:t>
            </a:r>
            <a:r>
              <a:rPr lang="fi-FI" sz="1800" dirty="0" err="1"/>
              <a:t>kant</a:t>
            </a:r>
            <a:r>
              <a:rPr lang="fi-FI" sz="1800" dirty="0"/>
              <a:t>. </a:t>
            </a:r>
            <a:r>
              <a:rPr lang="fi-FI" sz="1800" dirty="0" err="1"/>
              <a:t>Triss-sporrar</a:t>
            </a:r>
            <a:r>
              <a:rPr lang="fi-FI" sz="1800" dirty="0"/>
              <a:t> </a:t>
            </a:r>
            <a:r>
              <a:rPr lang="fi-FI" sz="1800" dirty="0" err="1"/>
              <a:t>är</a:t>
            </a:r>
            <a:r>
              <a:rPr lang="fi-FI" sz="1800" dirty="0"/>
              <a:t> </a:t>
            </a:r>
            <a:r>
              <a:rPr lang="fi-FI" sz="1800" dirty="0" err="1"/>
              <a:t>förbjudna</a:t>
            </a:r>
            <a:r>
              <a:rPr lang="fi-FI" sz="1800" dirty="0"/>
              <a:t>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000" dirty="0"/>
              <a:t>Ett </a:t>
            </a:r>
            <a:r>
              <a:rPr lang="fi-FI" sz="2000" dirty="0" err="1"/>
              <a:t>spö</a:t>
            </a:r>
            <a:r>
              <a:rPr lang="fi-FI" sz="2000" dirty="0"/>
              <a:t> </a:t>
            </a:r>
            <a:r>
              <a:rPr lang="fi-FI" sz="2000" dirty="0" err="1"/>
              <a:t>är</a:t>
            </a:r>
            <a:r>
              <a:rPr lang="fi-FI" sz="2000" dirty="0"/>
              <a:t> </a:t>
            </a:r>
            <a:r>
              <a:rPr lang="fi-FI" sz="2000" dirty="0" err="1"/>
              <a:t>tillåtet</a:t>
            </a:r>
            <a:r>
              <a:rPr lang="fi-FI" sz="2000" dirty="0"/>
              <a:t> </a:t>
            </a:r>
            <a:r>
              <a:rPr lang="fi-FI" sz="2000" dirty="0" err="1"/>
              <a:t>på</a:t>
            </a:r>
            <a:r>
              <a:rPr lang="fi-FI" sz="2000" dirty="0"/>
              <a:t> </a:t>
            </a:r>
            <a:r>
              <a:rPr lang="fi-FI" sz="2000" dirty="0" err="1"/>
              <a:t>framridningen</a:t>
            </a:r>
            <a:r>
              <a:rPr lang="fi-FI" sz="2000" dirty="0"/>
              <a:t>. 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1800" dirty="0" err="1"/>
              <a:t>Spöets</a:t>
            </a:r>
            <a:r>
              <a:rPr lang="fi-FI" sz="1800" dirty="0"/>
              <a:t> </a:t>
            </a:r>
            <a:r>
              <a:rPr lang="fi-FI" sz="1800" dirty="0" err="1"/>
              <a:t>maximilängd</a:t>
            </a:r>
            <a:r>
              <a:rPr lang="fi-FI" sz="1800" dirty="0"/>
              <a:t> 120cm, </a:t>
            </a:r>
            <a:r>
              <a:rPr lang="fi-FI" sz="1800" dirty="0" err="1"/>
              <a:t>ponnyryttare</a:t>
            </a:r>
            <a:r>
              <a:rPr lang="fi-FI" sz="1800" dirty="0"/>
              <a:t> 100cm. 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1800" dirty="0" err="1"/>
              <a:t>Det</a:t>
            </a:r>
            <a:r>
              <a:rPr lang="fi-FI" sz="1800" dirty="0"/>
              <a:t> </a:t>
            </a:r>
            <a:r>
              <a:rPr lang="fi-FI" sz="1800" dirty="0" err="1"/>
              <a:t>är</a:t>
            </a:r>
            <a:r>
              <a:rPr lang="fi-FI" sz="1800" dirty="0"/>
              <a:t> </a:t>
            </a:r>
            <a:r>
              <a:rPr lang="fi-FI" sz="1800" dirty="0" err="1"/>
              <a:t>förbjudet</a:t>
            </a:r>
            <a:r>
              <a:rPr lang="fi-FI" sz="1800" dirty="0"/>
              <a:t> </a:t>
            </a:r>
            <a:r>
              <a:rPr lang="fi-FI" sz="1800" dirty="0" err="1"/>
              <a:t>att</a:t>
            </a:r>
            <a:r>
              <a:rPr lang="fi-FI" sz="1800" dirty="0"/>
              <a:t> ha </a:t>
            </a:r>
            <a:r>
              <a:rPr lang="fi-FI" sz="1800" dirty="0" err="1"/>
              <a:t>spö</a:t>
            </a:r>
            <a:r>
              <a:rPr lang="fi-FI" sz="1800" dirty="0"/>
              <a:t> </a:t>
            </a:r>
            <a:r>
              <a:rPr lang="fi-FI" sz="1800" dirty="0" err="1"/>
              <a:t>på</a:t>
            </a:r>
            <a:r>
              <a:rPr lang="fi-FI" sz="1800" dirty="0"/>
              <a:t> </a:t>
            </a:r>
            <a:r>
              <a:rPr lang="fi-FI" sz="1800" dirty="0" err="1"/>
              <a:t>området</a:t>
            </a:r>
            <a:r>
              <a:rPr lang="fi-FI" sz="1800" dirty="0"/>
              <a:t> </a:t>
            </a:r>
            <a:r>
              <a:rPr lang="fi-FI" sz="1800" dirty="0" err="1"/>
              <a:t>runt</a:t>
            </a:r>
            <a:r>
              <a:rPr lang="fi-FI" sz="1800" dirty="0"/>
              <a:t> </a:t>
            </a:r>
            <a:r>
              <a:rPr lang="fi-FI" sz="1800" dirty="0" err="1"/>
              <a:t>banan</a:t>
            </a:r>
            <a:r>
              <a:rPr lang="fi-FI" sz="1800" dirty="0"/>
              <a:t> </a:t>
            </a:r>
            <a:r>
              <a:rPr lang="fi-FI" sz="1800" dirty="0" err="1"/>
              <a:t>eller</a:t>
            </a:r>
            <a:r>
              <a:rPr lang="fi-FI" sz="1800" dirty="0"/>
              <a:t> </a:t>
            </a:r>
            <a:r>
              <a:rPr lang="fi-FI" sz="1800" dirty="0" err="1"/>
              <a:t>under</a:t>
            </a:r>
            <a:r>
              <a:rPr lang="fi-FI" sz="1800" dirty="0"/>
              <a:t> </a:t>
            </a:r>
            <a:r>
              <a:rPr lang="fi-FI" sz="1800" dirty="0" err="1"/>
              <a:t>prestation</a:t>
            </a:r>
            <a:r>
              <a:rPr lang="fi-FI" sz="1800" dirty="0"/>
              <a:t>(</a:t>
            </a:r>
            <a:r>
              <a:rPr lang="fi-FI" sz="1800" dirty="0" err="1"/>
              <a:t>undantag</a:t>
            </a:r>
            <a:r>
              <a:rPr lang="fi-FI" sz="1800" dirty="0"/>
              <a:t> </a:t>
            </a:r>
            <a:r>
              <a:rPr lang="fi-FI" sz="1800" dirty="0" err="1"/>
              <a:t>är</a:t>
            </a:r>
            <a:r>
              <a:rPr lang="fi-FI" sz="1800" dirty="0"/>
              <a:t> </a:t>
            </a:r>
            <a:r>
              <a:rPr lang="fi-FI" sz="1800" dirty="0" err="1"/>
              <a:t>unga</a:t>
            </a:r>
            <a:r>
              <a:rPr lang="fi-FI" sz="1800" dirty="0"/>
              <a:t> </a:t>
            </a:r>
            <a:r>
              <a:rPr lang="fi-FI" sz="1800" dirty="0" err="1"/>
              <a:t>hästars</a:t>
            </a:r>
            <a:r>
              <a:rPr lang="fi-FI" sz="1800" dirty="0"/>
              <a:t> </a:t>
            </a:r>
            <a:r>
              <a:rPr lang="fi-FI" sz="1800" dirty="0" err="1"/>
              <a:t>klasser</a:t>
            </a:r>
            <a:r>
              <a:rPr lang="fi-FI" sz="1800" dirty="0"/>
              <a:t> </a:t>
            </a:r>
            <a:r>
              <a:rPr lang="fi-FI" sz="1800" dirty="0" err="1"/>
              <a:t>och</a:t>
            </a:r>
            <a:r>
              <a:rPr lang="fi-FI" sz="1800" dirty="0"/>
              <a:t> </a:t>
            </a:r>
            <a:r>
              <a:rPr lang="fi-FI" sz="1800" dirty="0" err="1"/>
              <a:t>Intermediate-klasser</a:t>
            </a:r>
            <a:r>
              <a:rPr lang="fi-FI" sz="1800" dirty="0"/>
              <a:t>)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sz="1800" dirty="0">
              <a:solidFill>
                <a:srgbClr val="FF0000"/>
              </a:solidFill>
            </a:endParaRPr>
          </a:p>
          <a:p>
            <a:endParaRPr lang="fi-FI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DC00DB3-A279-4EC2-BBE7-9BD38F8C4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505376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Dressyr</a:t>
            </a: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24309451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Dressyr</a:t>
            </a:r>
            <a:endParaRPr lang="fi-FI" sz="3200" b="1" dirty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1800" b="1" dirty="0" err="1">
                <a:latin typeface="+mj-lt"/>
              </a:rPr>
              <a:t>Sadling</a:t>
            </a:r>
            <a:r>
              <a:rPr lang="fi-FI" sz="1800" b="1" dirty="0">
                <a:latin typeface="+mj-lt"/>
              </a:rPr>
              <a:t> </a:t>
            </a:r>
            <a:r>
              <a:rPr lang="fi-FI" sz="1800" b="1" dirty="0" err="1">
                <a:latin typeface="+mj-lt"/>
              </a:rPr>
              <a:t>och</a:t>
            </a:r>
            <a:r>
              <a:rPr lang="fi-FI" sz="1800" b="1" dirty="0">
                <a:latin typeface="+mj-lt"/>
              </a:rPr>
              <a:t> </a:t>
            </a:r>
            <a:r>
              <a:rPr lang="fi-FI" sz="1800" b="1" dirty="0" err="1">
                <a:latin typeface="+mj-lt"/>
              </a:rPr>
              <a:t>betsling</a:t>
            </a:r>
            <a:endParaRPr lang="fi-FI" sz="1800" b="1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1800" dirty="0" err="1"/>
              <a:t>På</a:t>
            </a:r>
            <a:r>
              <a:rPr lang="fi-FI" sz="1800" dirty="0"/>
              <a:t> </a:t>
            </a:r>
            <a:r>
              <a:rPr lang="fi-FI" sz="1800" dirty="0" err="1"/>
              <a:t>tävlingsplatsen</a:t>
            </a:r>
            <a:r>
              <a:rPr lang="fi-FI" sz="1800" dirty="0"/>
              <a:t> </a:t>
            </a:r>
            <a:r>
              <a:rPr lang="fi-FI" sz="1800" dirty="0" err="1"/>
              <a:t>måste</a:t>
            </a:r>
            <a:r>
              <a:rPr lang="fi-FI" sz="1800" dirty="0"/>
              <a:t> </a:t>
            </a:r>
            <a:r>
              <a:rPr lang="fi-FI" sz="1800" dirty="0" err="1"/>
              <a:t>hästen</a:t>
            </a:r>
            <a:r>
              <a:rPr lang="fi-FI" sz="1800" dirty="0"/>
              <a:t> </a:t>
            </a:r>
            <a:r>
              <a:rPr lang="fi-FI" sz="1800" dirty="0" err="1"/>
              <a:t>alltid</a:t>
            </a:r>
            <a:r>
              <a:rPr lang="fi-FI" sz="1800" dirty="0"/>
              <a:t> ha </a:t>
            </a:r>
            <a:r>
              <a:rPr lang="fi-FI" sz="1800" dirty="0" err="1"/>
              <a:t>bett</a:t>
            </a:r>
            <a:r>
              <a:rPr lang="fi-FI" sz="1800" dirty="0"/>
              <a:t> </a:t>
            </a:r>
            <a:r>
              <a:rPr lang="fi-FI" sz="1800" dirty="0" err="1"/>
              <a:t>vid</a:t>
            </a:r>
            <a:r>
              <a:rPr lang="fi-FI" sz="1800" dirty="0"/>
              <a:t> </a:t>
            </a:r>
            <a:r>
              <a:rPr lang="fi-FI" sz="1800" dirty="0" err="1"/>
              <a:t>handpromenad</a:t>
            </a:r>
            <a:r>
              <a:rPr lang="fi-FI" sz="1800" dirty="0"/>
              <a:t>.</a:t>
            </a:r>
            <a:r>
              <a:rPr lang="fi-FI" sz="1800" dirty="0">
                <a:latin typeface="+mj-lt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1800" dirty="0" err="1">
                <a:latin typeface="+mj-lt"/>
              </a:rPr>
              <a:t>Godkänt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under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tävlingsprestationen</a:t>
            </a:r>
            <a:r>
              <a:rPr lang="fi-FI" sz="1800" dirty="0">
                <a:latin typeface="+mj-lt"/>
              </a:rPr>
              <a:t>: </a:t>
            </a:r>
            <a:r>
              <a:rPr lang="fi-FI" sz="1800" dirty="0" err="1">
                <a:latin typeface="+mj-lt"/>
              </a:rPr>
              <a:t>sadel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med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utrustning</a:t>
            </a:r>
            <a:r>
              <a:rPr lang="fi-FI" sz="1800" dirty="0">
                <a:latin typeface="+mj-lt"/>
              </a:rPr>
              <a:t>, </a:t>
            </a:r>
            <a:r>
              <a:rPr lang="fi-FI" sz="1800" dirty="0" err="1">
                <a:latin typeface="+mj-lt"/>
              </a:rPr>
              <a:t>vojlock</a:t>
            </a:r>
            <a:r>
              <a:rPr lang="fi-FI" sz="1800" dirty="0">
                <a:latin typeface="+mj-lt"/>
              </a:rPr>
              <a:t>/</a:t>
            </a:r>
            <a:r>
              <a:rPr lang="fi-FI" sz="1800" dirty="0" err="1">
                <a:latin typeface="+mj-lt"/>
              </a:rPr>
              <a:t>schabrak</a:t>
            </a:r>
            <a:r>
              <a:rPr lang="fi-FI" sz="1800" dirty="0">
                <a:latin typeface="+mj-lt"/>
              </a:rPr>
              <a:t>, </a:t>
            </a:r>
            <a:r>
              <a:rPr lang="fi-FI" sz="1800" dirty="0" err="1">
                <a:latin typeface="+mj-lt"/>
              </a:rPr>
              <a:t>träns</a:t>
            </a:r>
            <a:r>
              <a:rPr lang="fi-FI" sz="1800" dirty="0">
                <a:latin typeface="+mj-lt"/>
              </a:rPr>
              <a:t>, </a:t>
            </a:r>
            <a:r>
              <a:rPr lang="fi-FI" sz="1800" dirty="0" err="1">
                <a:latin typeface="+mj-lt"/>
              </a:rPr>
              <a:t>öronhuva</a:t>
            </a:r>
            <a:r>
              <a:rPr lang="fi-FI" sz="1800" dirty="0">
                <a:latin typeface="+mj-lt"/>
              </a:rPr>
              <a:t> av </a:t>
            </a:r>
            <a:r>
              <a:rPr lang="fi-FI" sz="1800" dirty="0" err="1">
                <a:latin typeface="+mj-lt"/>
              </a:rPr>
              <a:t>ljudisolerande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material</a:t>
            </a:r>
            <a:r>
              <a:rPr lang="fi-FI" sz="1800" dirty="0">
                <a:latin typeface="+mj-lt"/>
              </a:rPr>
              <a:t>,(</a:t>
            </a:r>
            <a:r>
              <a:rPr lang="fi-FI" sz="1800" dirty="0" err="1">
                <a:latin typeface="+mj-lt"/>
              </a:rPr>
              <a:t>får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inte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sättas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fast</a:t>
            </a:r>
            <a:r>
              <a:rPr lang="fi-FI" sz="1800" dirty="0">
                <a:latin typeface="+mj-lt"/>
              </a:rPr>
              <a:t> i </a:t>
            </a:r>
            <a:r>
              <a:rPr lang="fi-FI" sz="1800" dirty="0" err="1">
                <a:latin typeface="+mj-lt"/>
              </a:rPr>
              <a:t>nosremmen</a:t>
            </a:r>
            <a:r>
              <a:rPr lang="fi-FI" sz="1800" dirty="0">
                <a:latin typeface="+mj-lt"/>
              </a:rPr>
              <a:t>), </a:t>
            </a:r>
            <a:r>
              <a:rPr lang="fi-FI" sz="1800" dirty="0" err="1">
                <a:latin typeface="+mj-lt"/>
              </a:rPr>
              <a:t>flätning</a:t>
            </a:r>
            <a:r>
              <a:rPr lang="fi-FI" sz="1800" dirty="0">
                <a:latin typeface="+mj-lt"/>
              </a:rPr>
              <a:t> av </a:t>
            </a:r>
            <a:r>
              <a:rPr lang="fi-FI" sz="1800" dirty="0" err="1">
                <a:latin typeface="+mj-lt"/>
              </a:rPr>
              <a:t>man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och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svans</a:t>
            </a:r>
            <a:r>
              <a:rPr lang="fi-FI" sz="1800" dirty="0">
                <a:latin typeface="+mj-lt"/>
              </a:rPr>
              <a:t>. 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1400" dirty="0" err="1"/>
              <a:t>Begränsningar</a:t>
            </a:r>
            <a:r>
              <a:rPr lang="fi-FI" sz="1400" dirty="0"/>
              <a:t> i </a:t>
            </a:r>
            <a:r>
              <a:rPr lang="fi-FI" sz="1400" dirty="0" err="1"/>
              <a:t>stigbyglar</a:t>
            </a:r>
            <a:r>
              <a:rPr lang="fi-FI" sz="1400" dirty="0"/>
              <a:t> </a:t>
            </a:r>
            <a:r>
              <a:rPr lang="fi-FI" sz="1400" dirty="0" err="1"/>
              <a:t>och</a:t>
            </a:r>
            <a:r>
              <a:rPr lang="fi-FI" sz="1400" dirty="0"/>
              <a:t> i </a:t>
            </a:r>
            <a:r>
              <a:rPr lang="fi-FI" sz="1400" dirty="0" err="1"/>
              <a:t>sadelns</a:t>
            </a:r>
            <a:r>
              <a:rPr lang="fi-FI" sz="1400" dirty="0"/>
              <a:t> </a:t>
            </a:r>
            <a:r>
              <a:rPr lang="fi-FI" sz="1400" dirty="0" err="1"/>
              <a:t>sits</a:t>
            </a:r>
            <a:endParaRPr lang="fi-FI" sz="1400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1800" dirty="0" err="1">
                <a:latin typeface="+mj-lt"/>
              </a:rPr>
              <a:t>Dessutom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tillåtet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vid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framridning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och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prisutdelning</a:t>
            </a:r>
            <a:r>
              <a:rPr lang="fi-FI" sz="1800" dirty="0">
                <a:latin typeface="+mj-lt"/>
              </a:rPr>
              <a:t>: </a:t>
            </a:r>
            <a:r>
              <a:rPr lang="fi-FI" sz="1800" dirty="0" err="1">
                <a:latin typeface="+mj-lt"/>
              </a:rPr>
              <a:t>benlindor</a:t>
            </a:r>
            <a:r>
              <a:rPr lang="fi-FI" sz="1800" dirty="0">
                <a:latin typeface="+mj-lt"/>
              </a:rPr>
              <a:t>/</a:t>
            </a:r>
            <a:r>
              <a:rPr lang="fi-FI" sz="1800" dirty="0" err="1">
                <a:latin typeface="+mj-lt"/>
              </a:rPr>
              <a:t>skydd</a:t>
            </a:r>
            <a:r>
              <a:rPr lang="fi-FI" sz="1800" dirty="0">
                <a:latin typeface="+mj-lt"/>
              </a:rPr>
              <a:t>/</a:t>
            </a:r>
            <a:r>
              <a:rPr lang="fi-FI" sz="1800" dirty="0" err="1">
                <a:latin typeface="+mj-lt"/>
              </a:rPr>
              <a:t>boots</a:t>
            </a:r>
            <a:r>
              <a:rPr lang="fi-FI" sz="1800" dirty="0">
                <a:latin typeface="+mj-lt"/>
              </a:rPr>
              <a:t> (i </a:t>
            </a:r>
            <a:r>
              <a:rPr lang="fi-FI" sz="1800" dirty="0" err="1">
                <a:latin typeface="+mj-lt"/>
              </a:rPr>
              <a:t>prisutdelning</a:t>
            </a:r>
            <a:r>
              <a:rPr lang="fi-FI" sz="1800" dirty="0">
                <a:latin typeface="+mj-lt"/>
              </a:rPr>
              <a:t> vita </a:t>
            </a:r>
            <a:r>
              <a:rPr lang="fi-FI" sz="1800" dirty="0" err="1">
                <a:latin typeface="+mj-lt"/>
              </a:rPr>
              <a:t>eller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svarta</a:t>
            </a:r>
            <a:r>
              <a:rPr lang="fi-FI" sz="1800" dirty="0">
                <a:latin typeface="+mj-lt"/>
              </a:rPr>
              <a:t>).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1800" dirty="0" err="1">
                <a:latin typeface="+mj-lt"/>
              </a:rPr>
              <a:t>Helt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förbjudet</a:t>
            </a:r>
            <a:r>
              <a:rPr lang="fi-FI" sz="1800" dirty="0">
                <a:latin typeface="+mj-lt"/>
              </a:rPr>
              <a:t>: </a:t>
            </a:r>
            <a:r>
              <a:rPr lang="fi-FI" sz="1800" dirty="0" err="1">
                <a:latin typeface="+mj-lt"/>
              </a:rPr>
              <a:t>hjälptyglar</a:t>
            </a:r>
            <a:r>
              <a:rPr lang="fi-FI" sz="1800" dirty="0">
                <a:latin typeface="+mj-lt"/>
              </a:rPr>
              <a:t>, </a:t>
            </a:r>
            <a:r>
              <a:rPr lang="fi-FI" sz="1800" dirty="0" err="1">
                <a:latin typeface="+mj-lt"/>
              </a:rPr>
              <a:t>tungrem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eller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liknande</a:t>
            </a:r>
            <a:r>
              <a:rPr lang="fi-FI" sz="1800" dirty="0">
                <a:latin typeface="+mj-lt"/>
              </a:rPr>
              <a:t>, </a:t>
            </a:r>
            <a:r>
              <a:rPr lang="fi-FI" sz="1800" dirty="0" err="1">
                <a:latin typeface="+mj-lt"/>
              </a:rPr>
              <a:t>tränsets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gummiskivor</a:t>
            </a:r>
            <a:r>
              <a:rPr lang="fi-FI" sz="1800" dirty="0">
                <a:latin typeface="+mj-lt"/>
              </a:rPr>
              <a:t>, </a:t>
            </a:r>
            <a:r>
              <a:rPr lang="fi-FI" sz="1800" dirty="0" err="1">
                <a:latin typeface="+mj-lt"/>
              </a:rPr>
              <a:t>blinkers</a:t>
            </a:r>
            <a:r>
              <a:rPr lang="fi-FI" sz="1800" dirty="0">
                <a:latin typeface="+mj-lt"/>
              </a:rPr>
              <a:t>, </a:t>
            </a:r>
            <a:r>
              <a:rPr lang="fi-FI" sz="1800" dirty="0" err="1">
                <a:latin typeface="+mj-lt"/>
              </a:rPr>
              <a:t>överdriven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smyckning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t.ex</a:t>
            </a:r>
            <a:r>
              <a:rPr lang="fi-FI" sz="1800" dirty="0">
                <a:latin typeface="+mj-lt"/>
              </a:rPr>
              <a:t>. </a:t>
            </a:r>
            <a:r>
              <a:rPr lang="fi-FI" sz="1800" dirty="0" err="1">
                <a:latin typeface="+mj-lt"/>
              </a:rPr>
              <a:t>med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sidensnören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eller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solidFill>
                  <a:srgbClr val="FF0000"/>
                </a:solidFill>
                <a:latin typeface="+mj-lt"/>
              </a:rPr>
              <a:t>målning</a:t>
            </a:r>
            <a:r>
              <a:rPr lang="fi-FI" sz="18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1800" dirty="0" err="1">
                <a:latin typeface="+mj-lt"/>
              </a:rPr>
              <a:t>Att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longera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med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sidotyglar</a:t>
            </a:r>
            <a:r>
              <a:rPr lang="fi-FI" sz="1800" dirty="0">
                <a:latin typeface="+mj-lt"/>
              </a:rPr>
              <a:t>(</a:t>
            </a:r>
            <a:r>
              <a:rPr lang="fi-FI" sz="1800" dirty="0" err="1">
                <a:latin typeface="+mj-lt"/>
              </a:rPr>
              <a:t>eller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hjälptyglar</a:t>
            </a:r>
            <a:r>
              <a:rPr lang="fi-FI" sz="1800" dirty="0">
                <a:latin typeface="+mj-lt"/>
              </a:rPr>
              <a:t> ”</a:t>
            </a:r>
            <a:r>
              <a:rPr lang="fi-FI" sz="1800" dirty="0" err="1">
                <a:latin typeface="+mj-lt"/>
              </a:rPr>
              <a:t>double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siding</a:t>
            </a:r>
            <a:r>
              <a:rPr lang="fi-FI" sz="1800" dirty="0">
                <a:latin typeface="+mj-lt"/>
              </a:rPr>
              <a:t> siderein”)  </a:t>
            </a:r>
            <a:r>
              <a:rPr lang="fi-FI" sz="1800" dirty="0" err="1">
                <a:latin typeface="+mj-lt"/>
              </a:rPr>
              <a:t>och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med</a:t>
            </a:r>
            <a:r>
              <a:rPr lang="fi-FI" sz="1800" dirty="0">
                <a:latin typeface="+mj-lt"/>
              </a:rPr>
              <a:t> en </a:t>
            </a:r>
            <a:r>
              <a:rPr lang="fi-FI" sz="1800" dirty="0" err="1">
                <a:latin typeface="+mj-lt"/>
              </a:rPr>
              <a:t>longeringslina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är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tillåtet</a:t>
            </a:r>
            <a:r>
              <a:rPr lang="fi-FI" sz="1800" dirty="0">
                <a:latin typeface="+mj-lt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0901" name="Picture 6" descr="Kouluratsun varust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576" y="5031100"/>
            <a:ext cx="4392488" cy="170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D9317CCA-245C-4195-8DDA-0DD772A0BF94}"/>
              </a:ext>
            </a:extLst>
          </p:cNvPr>
          <p:cNvCxnSpPr>
            <a:cxnSpLocks/>
          </p:cNvCxnSpPr>
          <p:nvPr/>
        </p:nvCxnSpPr>
        <p:spPr>
          <a:xfrm>
            <a:off x="4897042" y="5151073"/>
            <a:ext cx="1839564" cy="14122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CC2AEDAE-E2AA-4730-B748-44E166F1DA0B}"/>
              </a:ext>
            </a:extLst>
          </p:cNvPr>
          <p:cNvCxnSpPr>
            <a:cxnSpLocks/>
          </p:cNvCxnSpPr>
          <p:nvPr/>
        </p:nvCxnSpPr>
        <p:spPr>
          <a:xfrm flipV="1">
            <a:off x="5062040" y="5151073"/>
            <a:ext cx="1498759" cy="14652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619250" y="5445125"/>
            <a:ext cx="60325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solidFill>
                <a:srgbClr val="0099CC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-252413" y="1125538"/>
            <a:ext cx="7772401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3600" b="1">
              <a:latin typeface="Gill Sans MT" panose="020B0502020104020203" pitchFamily="34" charset="0"/>
            </a:endParaRP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755650" y="234950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i-FI" altLang="fi-FI" sz="2400">
              <a:latin typeface="Times" panose="02020603050405020304" pitchFamily="18" charset="0"/>
            </a:endParaRPr>
          </a:p>
        </p:txBody>
      </p:sp>
      <p:sp>
        <p:nvSpPr>
          <p:cNvPr id="7" name="Alaotsikko 6"/>
          <p:cNvSpPr>
            <a:spLocks noGrp="1"/>
          </p:cNvSpPr>
          <p:nvPr>
            <p:ph type="subTitle" idx="1"/>
          </p:nvPr>
        </p:nvSpPr>
        <p:spPr>
          <a:xfrm>
            <a:off x="2162987" y="2489844"/>
            <a:ext cx="4818026" cy="1878311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5400" dirty="0" err="1">
                <a:solidFill>
                  <a:schemeClr val="bg1"/>
                </a:solidFill>
              </a:rPr>
              <a:t>Allmän</a:t>
            </a:r>
            <a:r>
              <a:rPr lang="fi-FI" sz="5400" dirty="0">
                <a:solidFill>
                  <a:schemeClr val="bg1"/>
                </a:solidFill>
              </a:rPr>
              <a:t> del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5400" dirty="0">
                <a:solidFill>
                  <a:schemeClr val="bg1"/>
                </a:solidFill>
              </a:rPr>
              <a:t>KS I</a:t>
            </a:r>
          </a:p>
        </p:txBody>
      </p:sp>
    </p:spTree>
    <p:extLst>
      <p:ext uri="{BB962C8B-B14F-4D97-AF65-F5344CB8AC3E}">
        <p14:creationId xmlns:p14="http://schemas.microsoft.com/office/powerpoint/2010/main" val="333149021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2763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2400" b="1" dirty="0" err="1">
                <a:latin typeface="+mj-lt"/>
              </a:rPr>
              <a:t>Bett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och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träns</a:t>
            </a:r>
            <a:endParaRPr lang="fi-FI" sz="2400" b="1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Tränsbett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är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alltid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godkänt</a:t>
            </a:r>
            <a:r>
              <a:rPr lang="fi-FI" sz="2400" dirty="0">
                <a:latin typeface="+mj-lt"/>
              </a:rPr>
              <a:t> i alla </a:t>
            </a:r>
            <a:r>
              <a:rPr lang="fi-FI" sz="2400" dirty="0" err="1">
                <a:latin typeface="+mj-lt"/>
              </a:rPr>
              <a:t>klasser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och</a:t>
            </a:r>
            <a:r>
              <a:rPr lang="fi-FI" sz="2400" dirty="0">
                <a:latin typeface="+mj-lt"/>
              </a:rPr>
              <a:t> i alla </a:t>
            </a:r>
            <a:r>
              <a:rPr lang="fi-FI" sz="2400" dirty="0" err="1">
                <a:latin typeface="+mj-lt"/>
              </a:rPr>
              <a:t>ålderskategorier</a:t>
            </a:r>
            <a:r>
              <a:rPr lang="fi-FI" sz="2400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Tränsbett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bör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alltid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användas</a:t>
            </a:r>
            <a:r>
              <a:rPr lang="fi-FI" sz="2400" dirty="0">
                <a:latin typeface="+mj-lt"/>
              </a:rPr>
              <a:t>:</a:t>
            </a:r>
          </a:p>
          <a:p>
            <a:pPr lvl="1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000" dirty="0" err="1">
                <a:latin typeface="+mj-lt"/>
              </a:rPr>
              <a:t>Lätt</a:t>
            </a:r>
            <a:r>
              <a:rPr lang="fi-FI" sz="2000" dirty="0">
                <a:latin typeface="+mj-lt"/>
              </a:rPr>
              <a:t> B </a:t>
            </a:r>
            <a:r>
              <a:rPr lang="fi-FI" sz="2000" dirty="0" err="1">
                <a:latin typeface="+mj-lt"/>
              </a:rPr>
              <a:t>och</a:t>
            </a:r>
            <a:r>
              <a:rPr lang="fi-FI" sz="2000" dirty="0">
                <a:latin typeface="+mj-lt"/>
              </a:rPr>
              <a:t> i </a:t>
            </a:r>
            <a:r>
              <a:rPr lang="fi-FI" sz="2000" dirty="0" err="1">
                <a:latin typeface="+mj-lt"/>
              </a:rPr>
              <a:t>lättare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klasser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än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det</a:t>
            </a:r>
            <a:endParaRPr lang="fi-FI" sz="2000" dirty="0">
              <a:latin typeface="+mj-lt"/>
            </a:endParaRPr>
          </a:p>
          <a:p>
            <a:pPr lvl="1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000" dirty="0" err="1">
                <a:latin typeface="+mj-lt"/>
              </a:rPr>
              <a:t>Ponnyekipage</a:t>
            </a:r>
            <a:r>
              <a:rPr lang="fi-FI" sz="2000" dirty="0">
                <a:latin typeface="+mj-lt"/>
              </a:rPr>
              <a:t> i alla </a:t>
            </a:r>
            <a:r>
              <a:rPr lang="fi-FI" sz="2000" dirty="0" err="1">
                <a:latin typeface="+mj-lt"/>
              </a:rPr>
              <a:t>klasser</a:t>
            </a:r>
            <a:endParaRPr lang="fi-FI" sz="2000" dirty="0">
              <a:latin typeface="+mj-lt"/>
            </a:endParaRPr>
          </a:p>
          <a:p>
            <a:pPr lvl="1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000" dirty="0">
                <a:latin typeface="+mj-lt"/>
              </a:rPr>
              <a:t>5- </a:t>
            </a:r>
            <a:r>
              <a:rPr lang="fi-FI" sz="2000" dirty="0" err="1">
                <a:latin typeface="+mj-lt"/>
              </a:rPr>
              <a:t>och</a:t>
            </a:r>
            <a:r>
              <a:rPr lang="fi-FI" sz="2000" dirty="0">
                <a:latin typeface="+mj-lt"/>
              </a:rPr>
              <a:t> 6 </a:t>
            </a:r>
            <a:r>
              <a:rPr lang="fi-FI" sz="2000" dirty="0" err="1">
                <a:latin typeface="+mj-lt"/>
              </a:rPr>
              <a:t>års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klasser</a:t>
            </a:r>
            <a:r>
              <a:rPr lang="fi-FI" sz="2000" dirty="0">
                <a:latin typeface="+mj-lt"/>
              </a:rPr>
              <a:t> för </a:t>
            </a:r>
            <a:r>
              <a:rPr lang="fi-FI" sz="2000" dirty="0" err="1">
                <a:latin typeface="+mj-lt"/>
              </a:rPr>
              <a:t>hästar</a:t>
            </a:r>
            <a:endParaRPr lang="fi-FI" sz="2000" dirty="0">
              <a:latin typeface="+mj-lt"/>
            </a:endParaRPr>
          </a:p>
          <a:p>
            <a:pPr lvl="1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000" dirty="0">
                <a:latin typeface="+mj-lt"/>
              </a:rPr>
              <a:t>För </a:t>
            </a:r>
            <a:r>
              <a:rPr lang="fi-FI" sz="2000" dirty="0" err="1">
                <a:latin typeface="+mj-lt"/>
              </a:rPr>
              <a:t>juniorer</a:t>
            </a:r>
            <a:r>
              <a:rPr lang="fi-FI" sz="2000" dirty="0">
                <a:latin typeface="+mj-lt"/>
              </a:rPr>
              <a:t>, </a:t>
            </a:r>
            <a:r>
              <a:rPr lang="fi-FI" sz="2000" dirty="0" err="1">
                <a:latin typeface="+mj-lt"/>
              </a:rPr>
              <a:t>ponnyer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och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barnryttare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öppna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Lätt</a:t>
            </a:r>
            <a:r>
              <a:rPr lang="fi-FI" sz="2000" dirty="0">
                <a:latin typeface="+mj-lt"/>
              </a:rPr>
              <a:t> A-</a:t>
            </a:r>
            <a:r>
              <a:rPr lang="fi-FI" sz="2000" dirty="0" err="1">
                <a:latin typeface="+mj-lt"/>
              </a:rPr>
              <a:t>klasser</a:t>
            </a:r>
            <a:endParaRPr lang="fi-FI" sz="2000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Kandarbett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får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användas</a:t>
            </a:r>
            <a:r>
              <a:rPr lang="fi-FI" sz="2400" dirty="0">
                <a:latin typeface="+mj-lt"/>
              </a:rPr>
              <a:t>:</a:t>
            </a:r>
          </a:p>
          <a:p>
            <a:pPr lvl="1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000" dirty="0" err="1">
                <a:latin typeface="+mj-lt"/>
              </a:rPr>
              <a:t>Lätt</a:t>
            </a:r>
            <a:r>
              <a:rPr lang="fi-FI" sz="2000" dirty="0">
                <a:latin typeface="+mj-lt"/>
              </a:rPr>
              <a:t> A </a:t>
            </a:r>
            <a:r>
              <a:rPr lang="fi-FI" sz="2000" dirty="0" err="1">
                <a:latin typeface="+mj-lt"/>
              </a:rPr>
              <a:t>och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klasser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som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är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svårare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än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det</a:t>
            </a:r>
            <a:endParaRPr lang="fi-FI" sz="2000" dirty="0">
              <a:latin typeface="+mj-lt"/>
            </a:endParaRPr>
          </a:p>
          <a:p>
            <a:pPr lvl="1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000" dirty="0">
                <a:latin typeface="+mj-lt"/>
              </a:rPr>
              <a:t>7 </a:t>
            </a:r>
            <a:r>
              <a:rPr lang="fi-FI" sz="2000" dirty="0" err="1">
                <a:latin typeface="+mj-lt"/>
              </a:rPr>
              <a:t>års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hästprogram</a:t>
            </a:r>
            <a:endParaRPr lang="fi-FI" sz="2000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 err="1">
                <a:latin typeface="+mj-lt"/>
              </a:rPr>
              <a:t>Bett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kontrollanten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kontrollerar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betslingen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direkt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då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ekipaget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kommer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från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banan</a:t>
            </a:r>
            <a:r>
              <a:rPr lang="fi-FI" sz="2400" dirty="0">
                <a:latin typeface="+mj-lt"/>
              </a:rPr>
              <a:t>.</a:t>
            </a:r>
          </a:p>
          <a:p>
            <a:pPr lvl="1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000" dirty="0" err="1">
                <a:latin typeface="+mj-lt"/>
              </a:rPr>
              <a:t>Tränsens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och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betslingens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regler</a:t>
            </a:r>
            <a:r>
              <a:rPr lang="fi-FI" sz="2000" dirty="0">
                <a:latin typeface="+mj-lt"/>
              </a:rPr>
              <a:t>, </a:t>
            </a:r>
            <a:r>
              <a:rPr lang="fi-FI" sz="2000" dirty="0" err="1">
                <a:latin typeface="+mj-lt"/>
              </a:rPr>
              <a:t>nosremmens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spändhet</a:t>
            </a:r>
            <a:endParaRPr lang="fi-FI" sz="2000" dirty="0">
              <a:latin typeface="+mj-lt"/>
            </a:endParaRPr>
          </a:p>
          <a:p>
            <a:pPr lvl="1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fi-FI" sz="2000" dirty="0">
              <a:latin typeface="+mj-lt"/>
            </a:endParaRPr>
          </a:p>
          <a:p>
            <a:pPr lvl="1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fi-FI" sz="2000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dirty="0">
              <a:latin typeface="+mj-lt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FFA80889-7197-40A4-9B5E-FF4F423F1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fi-FI" b="1" dirty="0" err="1"/>
              <a:t>Reglementsutbildning</a:t>
            </a:r>
            <a:br>
              <a:rPr lang="fi-FI" b="1" dirty="0"/>
            </a:br>
            <a:r>
              <a:rPr lang="fi-FI" sz="3600" b="1" dirty="0" err="1"/>
              <a:t>Dressyr</a:t>
            </a:r>
            <a:endParaRPr lang="fi-FI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57FA42-AFE9-41C6-8118-DC9E3DA4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93276"/>
          </a:xfrm>
        </p:spPr>
        <p:txBody>
          <a:bodyPr/>
          <a:lstStyle/>
          <a:p>
            <a:r>
              <a:rPr lang="fi-FI" sz="4000" b="1" dirty="0" err="1"/>
              <a:t>Reglementsutbildning</a:t>
            </a:r>
            <a:br>
              <a:rPr lang="fi-FI" sz="3600" b="1" dirty="0"/>
            </a:br>
            <a:r>
              <a:rPr lang="fi-FI" sz="2800" b="1" dirty="0" err="1"/>
              <a:t>Dressyr</a:t>
            </a:r>
            <a:endParaRPr lang="fi-FI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B63F7F-D596-4871-8710-BE448BAC6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80" y="178335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 err="1"/>
              <a:t>Godkända</a:t>
            </a:r>
            <a:r>
              <a:rPr lang="fi-FI" sz="1800" b="1" dirty="0"/>
              <a:t> </a:t>
            </a:r>
            <a:r>
              <a:rPr lang="fi-FI" sz="1800" b="1" dirty="0" err="1"/>
              <a:t>träns</a:t>
            </a:r>
            <a:endParaRPr lang="fi-FI" sz="1800" b="1" dirty="0"/>
          </a:p>
          <a:p>
            <a:r>
              <a:rPr lang="fi-FI" altLang="fi-FI" sz="1800" dirty="0" err="1"/>
              <a:t>Förutom</a:t>
            </a:r>
            <a:r>
              <a:rPr lang="fi-FI" altLang="fi-FI" sz="1800" dirty="0"/>
              <a:t> </a:t>
            </a:r>
            <a:r>
              <a:rPr lang="fi-FI" altLang="fi-FI" sz="1800" dirty="0" err="1"/>
              <a:t>spännen</a:t>
            </a:r>
            <a:r>
              <a:rPr lang="fi-FI" altLang="fi-FI" sz="1800" dirty="0"/>
              <a:t> </a:t>
            </a:r>
            <a:r>
              <a:rPr lang="fi-FI" altLang="fi-FI" sz="1800" dirty="0" err="1"/>
              <a:t>och</a:t>
            </a:r>
            <a:r>
              <a:rPr lang="fi-FI" altLang="fi-FI" sz="1800" dirty="0"/>
              <a:t> </a:t>
            </a:r>
            <a:r>
              <a:rPr lang="fi-FI" altLang="fi-FI" sz="1800" dirty="0" err="1"/>
              <a:t>fyllning</a:t>
            </a:r>
            <a:r>
              <a:rPr lang="fi-FI" altLang="fi-FI" sz="1800" dirty="0"/>
              <a:t> </a:t>
            </a:r>
            <a:r>
              <a:rPr lang="fi-FI" altLang="fi-FI" sz="1800" dirty="0" err="1"/>
              <a:t>bör</a:t>
            </a:r>
            <a:r>
              <a:rPr lang="fi-FI" altLang="fi-FI" sz="1800" dirty="0"/>
              <a:t> </a:t>
            </a:r>
            <a:r>
              <a:rPr lang="fi-FI" altLang="fi-FI" sz="1800" dirty="0" err="1"/>
              <a:t>tränsen</a:t>
            </a:r>
            <a:r>
              <a:rPr lang="fi-FI" altLang="fi-FI" sz="1800" dirty="0"/>
              <a:t> vara </a:t>
            </a:r>
            <a:r>
              <a:rPr lang="fi-FI" altLang="fi-FI" sz="1800" dirty="0" err="1"/>
              <a:t>gjorda</a:t>
            </a:r>
            <a:r>
              <a:rPr lang="fi-FI" altLang="fi-FI" sz="1800" dirty="0"/>
              <a:t> av </a:t>
            </a:r>
            <a:r>
              <a:rPr lang="fi-FI" altLang="fi-FI" sz="1800" dirty="0" err="1"/>
              <a:t>läder</a:t>
            </a:r>
            <a:r>
              <a:rPr lang="fi-FI" altLang="fi-FI" sz="1800" dirty="0"/>
              <a:t>/</a:t>
            </a:r>
            <a:r>
              <a:rPr lang="fi-FI" altLang="fi-FI" sz="1800" dirty="0" err="1"/>
              <a:t>läderliknande</a:t>
            </a:r>
            <a:r>
              <a:rPr lang="fi-FI" altLang="fi-FI" sz="1800" dirty="0"/>
              <a:t> </a:t>
            </a:r>
            <a:r>
              <a:rPr lang="fi-FI" altLang="fi-FI" sz="1800" dirty="0" err="1"/>
              <a:t>material</a:t>
            </a:r>
            <a:r>
              <a:rPr lang="fi-FI" altLang="fi-FI" sz="1800" dirty="0"/>
              <a:t>; nailon </a:t>
            </a:r>
            <a:r>
              <a:rPr lang="fi-FI" altLang="fi-FI" sz="1800" dirty="0" err="1"/>
              <a:t>eller</a:t>
            </a:r>
            <a:r>
              <a:rPr lang="fi-FI" altLang="fi-FI" sz="1800" dirty="0"/>
              <a:t> annat, </a:t>
            </a:r>
            <a:r>
              <a:rPr lang="fi-FI" altLang="fi-FI" sz="1800" dirty="0" err="1"/>
              <a:t>inte</a:t>
            </a:r>
            <a:r>
              <a:rPr lang="fi-FI" altLang="fi-FI" sz="1800" dirty="0"/>
              <a:t> </a:t>
            </a:r>
            <a:r>
              <a:rPr lang="fi-FI" altLang="fi-FI" sz="1800" dirty="0" err="1"/>
              <a:t>metall</a:t>
            </a:r>
            <a:r>
              <a:rPr lang="fi-FI" altLang="fi-FI" sz="1800" dirty="0"/>
              <a:t>, </a:t>
            </a:r>
            <a:r>
              <a:rPr lang="fi-FI" altLang="fi-FI" sz="1800" dirty="0" err="1"/>
              <a:t>kan</a:t>
            </a:r>
            <a:r>
              <a:rPr lang="fi-FI" altLang="fi-FI" sz="1800" dirty="0"/>
              <a:t> </a:t>
            </a:r>
            <a:r>
              <a:rPr lang="fi-FI" altLang="fi-FI" sz="1800" dirty="0" err="1"/>
              <a:t>användas</a:t>
            </a:r>
            <a:r>
              <a:rPr lang="fi-FI" altLang="fi-FI" sz="1800" dirty="0"/>
              <a:t> för </a:t>
            </a:r>
            <a:r>
              <a:rPr lang="fi-FI" altLang="fi-FI" sz="1800" dirty="0" err="1"/>
              <a:t>att</a:t>
            </a:r>
            <a:r>
              <a:rPr lang="fi-FI" altLang="fi-FI" sz="1800" dirty="0"/>
              <a:t> </a:t>
            </a:r>
            <a:r>
              <a:rPr lang="fi-FI" altLang="fi-FI" sz="1800" dirty="0" err="1"/>
              <a:t>förstärka</a:t>
            </a:r>
            <a:r>
              <a:rPr lang="fi-FI" altLang="fi-FI" sz="1800" dirty="0"/>
              <a:t> </a:t>
            </a:r>
            <a:r>
              <a:rPr lang="fi-FI" altLang="fi-FI" sz="1800" dirty="0" err="1"/>
              <a:t>lädret</a:t>
            </a:r>
            <a:r>
              <a:rPr lang="fi-FI" altLang="fi-FI" sz="1800" dirty="0"/>
              <a:t> </a:t>
            </a:r>
            <a:r>
              <a:rPr lang="fi-FI" altLang="fi-FI" sz="1800" dirty="0" err="1"/>
              <a:t>men</a:t>
            </a:r>
            <a:r>
              <a:rPr lang="fi-FI" altLang="fi-FI" sz="1800" dirty="0"/>
              <a:t> </a:t>
            </a:r>
            <a:r>
              <a:rPr lang="fi-FI" altLang="fi-FI" sz="1800" dirty="0" err="1"/>
              <a:t>får</a:t>
            </a:r>
            <a:r>
              <a:rPr lang="fi-FI" altLang="fi-FI" sz="1800" dirty="0"/>
              <a:t> </a:t>
            </a:r>
            <a:r>
              <a:rPr lang="fi-FI" altLang="fi-FI" sz="1800" dirty="0" err="1"/>
              <a:t>inte</a:t>
            </a:r>
            <a:r>
              <a:rPr lang="fi-FI" altLang="fi-FI" sz="1800" dirty="0"/>
              <a:t> vara i </a:t>
            </a:r>
            <a:r>
              <a:rPr lang="fi-FI" altLang="fi-FI" sz="1800" dirty="0" err="1"/>
              <a:t>direkt</a:t>
            </a:r>
            <a:r>
              <a:rPr lang="fi-FI" altLang="fi-FI" sz="1800" dirty="0"/>
              <a:t> </a:t>
            </a:r>
            <a:r>
              <a:rPr lang="fi-FI" altLang="fi-FI" sz="1800" dirty="0" err="1"/>
              <a:t>kontakt</a:t>
            </a:r>
            <a:r>
              <a:rPr lang="fi-FI" altLang="fi-FI" sz="1800" dirty="0"/>
              <a:t> </a:t>
            </a:r>
            <a:r>
              <a:rPr lang="fi-FI" altLang="fi-FI" sz="1800" dirty="0" err="1"/>
              <a:t>med</a:t>
            </a:r>
            <a:r>
              <a:rPr lang="fi-FI" altLang="fi-FI" sz="1800" dirty="0"/>
              <a:t> </a:t>
            </a:r>
            <a:r>
              <a:rPr lang="fi-FI" altLang="fi-FI" sz="1800" dirty="0" err="1"/>
              <a:t>hästen</a:t>
            </a:r>
            <a:r>
              <a:rPr lang="fi-FI" altLang="fi-FI" sz="1800" dirty="0"/>
              <a:t>, </a:t>
            </a:r>
            <a:r>
              <a:rPr lang="fi-FI" altLang="fi-FI" sz="1800" dirty="0" err="1"/>
              <a:t>elastiska</a:t>
            </a:r>
            <a:r>
              <a:rPr lang="fi-FI" altLang="fi-FI" sz="1800" dirty="0"/>
              <a:t> </a:t>
            </a:r>
            <a:r>
              <a:rPr lang="fi-FI" altLang="fi-FI" sz="1800" dirty="0" err="1"/>
              <a:t>delar</a:t>
            </a:r>
            <a:r>
              <a:rPr lang="fi-FI" altLang="fi-FI" sz="1800" dirty="0"/>
              <a:t> </a:t>
            </a:r>
            <a:r>
              <a:rPr lang="fi-FI" altLang="fi-FI" sz="1800" dirty="0" err="1"/>
              <a:t>är</a:t>
            </a:r>
            <a:r>
              <a:rPr lang="fi-FI" altLang="fi-FI" sz="1800" dirty="0"/>
              <a:t> </a:t>
            </a:r>
            <a:r>
              <a:rPr lang="fi-FI" altLang="fi-FI" sz="1800" dirty="0" err="1"/>
              <a:t>endast</a:t>
            </a:r>
            <a:r>
              <a:rPr lang="fi-FI" altLang="fi-FI" sz="1800" dirty="0"/>
              <a:t> </a:t>
            </a:r>
            <a:r>
              <a:rPr lang="fi-FI" altLang="fi-FI" sz="1800" dirty="0" err="1"/>
              <a:t>tillåtna</a:t>
            </a:r>
            <a:r>
              <a:rPr lang="fi-FI" altLang="fi-FI" sz="1800" dirty="0"/>
              <a:t> </a:t>
            </a:r>
            <a:r>
              <a:rPr lang="fi-FI" altLang="fi-FI" sz="1800" dirty="0" err="1"/>
              <a:t>med</a:t>
            </a:r>
            <a:r>
              <a:rPr lang="fi-FI" altLang="fi-FI" sz="1800" dirty="0"/>
              <a:t> </a:t>
            </a:r>
            <a:r>
              <a:rPr lang="fi-FI" altLang="fi-FI" sz="1800" dirty="0" err="1"/>
              <a:t>nack</a:t>
            </a:r>
            <a:r>
              <a:rPr lang="fi-FI" altLang="fi-FI" sz="1800" dirty="0"/>
              <a:t>- </a:t>
            </a:r>
            <a:r>
              <a:rPr lang="fi-FI" altLang="fi-FI" sz="1800" dirty="0" err="1"/>
              <a:t>och</a:t>
            </a:r>
            <a:r>
              <a:rPr lang="fi-FI" altLang="fi-FI" sz="1800" dirty="0"/>
              <a:t>/</a:t>
            </a:r>
            <a:r>
              <a:rPr lang="fi-FI" altLang="fi-FI" sz="1800" dirty="0" err="1"/>
              <a:t>eller</a:t>
            </a:r>
            <a:r>
              <a:rPr lang="fi-FI" altLang="fi-FI" sz="1800" dirty="0"/>
              <a:t> </a:t>
            </a:r>
            <a:r>
              <a:rPr lang="fi-FI" altLang="fi-FI" sz="1800" dirty="0" err="1"/>
              <a:t>kinddelar</a:t>
            </a:r>
            <a:r>
              <a:rPr lang="fi-FI" altLang="fi-FI" sz="1800" dirty="0"/>
              <a:t> </a:t>
            </a:r>
            <a:r>
              <a:rPr lang="fi-FI" altLang="fi-FI" sz="1800" dirty="0" err="1"/>
              <a:t>men</a:t>
            </a:r>
            <a:r>
              <a:rPr lang="fi-FI" altLang="fi-FI" sz="1800" dirty="0"/>
              <a:t> </a:t>
            </a:r>
            <a:r>
              <a:rPr lang="fi-FI" altLang="fi-FI" sz="1800" dirty="0" err="1"/>
              <a:t>aldrig</a:t>
            </a:r>
            <a:r>
              <a:rPr lang="fi-FI" altLang="fi-FI" sz="1800" dirty="0"/>
              <a:t> i </a:t>
            </a:r>
            <a:r>
              <a:rPr lang="fi-FI" altLang="fi-FI" sz="1800" dirty="0" err="1"/>
              <a:t>direkt</a:t>
            </a:r>
            <a:r>
              <a:rPr lang="fi-FI" altLang="fi-FI" sz="1800" dirty="0"/>
              <a:t> </a:t>
            </a:r>
            <a:r>
              <a:rPr lang="fi-FI" altLang="fi-FI" sz="1800" dirty="0" err="1"/>
              <a:t>kontakt</a:t>
            </a:r>
            <a:r>
              <a:rPr lang="fi-FI" altLang="fi-FI" sz="1800" dirty="0"/>
              <a:t> </a:t>
            </a:r>
            <a:r>
              <a:rPr lang="fi-FI" altLang="fi-FI" sz="1800" dirty="0" err="1"/>
              <a:t>med</a:t>
            </a:r>
            <a:r>
              <a:rPr lang="fi-FI" altLang="fi-FI" sz="1800" dirty="0"/>
              <a:t> </a:t>
            </a:r>
            <a:r>
              <a:rPr lang="fi-FI" altLang="fi-FI" sz="1800" dirty="0" err="1"/>
              <a:t>hästen</a:t>
            </a:r>
            <a:r>
              <a:rPr lang="fi-FI" altLang="fi-FI" sz="1800" dirty="0"/>
              <a:t> </a:t>
            </a:r>
            <a:r>
              <a:rPr lang="fi-FI" altLang="fi-FI" sz="1800" dirty="0" err="1"/>
              <a:t>eller</a:t>
            </a:r>
            <a:r>
              <a:rPr lang="fi-FI" altLang="fi-FI" sz="1800" dirty="0"/>
              <a:t> </a:t>
            </a:r>
            <a:r>
              <a:rPr lang="fi-FI" altLang="fi-FI" sz="1800" dirty="0" err="1"/>
              <a:t>bettet</a:t>
            </a:r>
            <a:r>
              <a:rPr lang="fi-FI" altLang="fi-FI" sz="1800" dirty="0"/>
              <a:t>.</a:t>
            </a:r>
          </a:p>
          <a:p>
            <a:r>
              <a:rPr lang="fi-FI" altLang="fi-FI" sz="1800" dirty="0" err="1"/>
              <a:t>Pannband</a:t>
            </a:r>
            <a:r>
              <a:rPr lang="fi-FI" altLang="fi-FI" sz="1800" dirty="0"/>
              <a:t> </a:t>
            </a:r>
            <a:r>
              <a:rPr lang="fi-FI" altLang="fi-FI" sz="1800" dirty="0" err="1"/>
              <a:t>är</a:t>
            </a:r>
            <a:r>
              <a:rPr lang="fi-FI" altLang="fi-FI" sz="1800" dirty="0"/>
              <a:t> </a:t>
            </a:r>
            <a:r>
              <a:rPr lang="fi-FI" altLang="fi-FI" sz="1800" dirty="0" err="1"/>
              <a:t>obligatoriskt</a:t>
            </a:r>
            <a:r>
              <a:rPr lang="fi-FI" altLang="fi-FI" sz="1800" dirty="0"/>
              <a:t>, </a:t>
            </a:r>
            <a:r>
              <a:rPr lang="fi-FI" altLang="fi-FI" sz="1800" dirty="0" err="1"/>
              <a:t>pannbandet</a:t>
            </a:r>
            <a:r>
              <a:rPr lang="fi-FI" altLang="fi-FI" sz="1800" dirty="0"/>
              <a:t> </a:t>
            </a:r>
            <a:r>
              <a:rPr lang="fi-FI" altLang="fi-FI" sz="1800" dirty="0" err="1"/>
              <a:t>bör</a:t>
            </a:r>
            <a:r>
              <a:rPr lang="fi-FI" altLang="fi-FI" sz="1800" dirty="0"/>
              <a:t> vara </a:t>
            </a:r>
            <a:r>
              <a:rPr lang="fi-FI" altLang="fi-FI" sz="1800" dirty="0" err="1"/>
              <a:t>fäst</a:t>
            </a:r>
            <a:r>
              <a:rPr lang="fi-FI" altLang="fi-FI" sz="1800" dirty="0"/>
              <a:t> i </a:t>
            </a:r>
            <a:r>
              <a:rPr lang="fi-FI" altLang="fi-FI" sz="1800" dirty="0" err="1"/>
              <a:t>tränset</a:t>
            </a:r>
            <a:r>
              <a:rPr lang="fi-FI" altLang="fi-FI" sz="1800" dirty="0"/>
              <a:t> </a:t>
            </a:r>
            <a:r>
              <a:rPr lang="fi-FI" altLang="fi-FI" sz="1800" dirty="0" err="1"/>
              <a:t>med</a:t>
            </a:r>
            <a:r>
              <a:rPr lang="fi-FI" altLang="fi-FI" sz="1800" dirty="0"/>
              <a:t> </a:t>
            </a:r>
            <a:r>
              <a:rPr lang="fi-FI" altLang="fi-FI" sz="1800" dirty="0" err="1"/>
              <a:t>läder</a:t>
            </a:r>
            <a:r>
              <a:rPr lang="fi-FI" altLang="fi-FI" sz="1800" dirty="0"/>
              <a:t>/</a:t>
            </a:r>
            <a:r>
              <a:rPr lang="fi-FI" altLang="fi-FI" sz="1800" dirty="0" err="1"/>
              <a:t>läderliknande</a:t>
            </a:r>
            <a:r>
              <a:rPr lang="fi-FI" altLang="fi-FI" sz="1800" dirty="0"/>
              <a:t> </a:t>
            </a:r>
            <a:r>
              <a:rPr lang="fi-FI" altLang="fi-FI" sz="1800" dirty="0" err="1"/>
              <a:t>material</a:t>
            </a:r>
            <a:r>
              <a:rPr lang="fi-FI" altLang="fi-FI" sz="1800" dirty="0"/>
              <a:t>.</a:t>
            </a:r>
          </a:p>
          <a:p>
            <a:r>
              <a:rPr lang="fi-FI" altLang="fi-FI" sz="1800" dirty="0" err="1"/>
              <a:t>Tygeln</a:t>
            </a:r>
            <a:r>
              <a:rPr lang="fi-FI" altLang="fi-FI" sz="1800" dirty="0"/>
              <a:t> </a:t>
            </a:r>
            <a:r>
              <a:rPr lang="fi-FI" altLang="fi-FI" sz="1800" dirty="0" err="1"/>
              <a:t>skall</a:t>
            </a:r>
            <a:r>
              <a:rPr lang="fi-FI" altLang="fi-FI" sz="1800" dirty="0"/>
              <a:t> vara </a:t>
            </a:r>
            <a:r>
              <a:rPr lang="fi-FI" altLang="fi-FI" sz="1800" dirty="0" err="1"/>
              <a:t>fäst</a:t>
            </a:r>
            <a:r>
              <a:rPr lang="fi-FI" altLang="fi-FI" sz="1800" dirty="0"/>
              <a:t> i </a:t>
            </a:r>
            <a:r>
              <a:rPr lang="fi-FI" altLang="fi-FI" sz="1800" dirty="0" err="1"/>
              <a:t>bettringen</a:t>
            </a:r>
            <a:r>
              <a:rPr lang="fi-FI" altLang="fi-FI" sz="1800" dirty="0"/>
              <a:t>(</a:t>
            </a:r>
            <a:r>
              <a:rPr lang="fi-FI" altLang="fi-FI" sz="1800" dirty="0" err="1"/>
              <a:t>eller</a:t>
            </a:r>
            <a:r>
              <a:rPr lang="fi-FI" altLang="fi-FI" sz="1800" dirty="0"/>
              <a:t> i </a:t>
            </a:r>
            <a:r>
              <a:rPr lang="fi-FI" altLang="fi-FI" sz="1800" dirty="0" err="1"/>
              <a:t>vissa</a:t>
            </a:r>
            <a:r>
              <a:rPr lang="fi-FI" altLang="fi-FI" sz="1800" dirty="0"/>
              <a:t> </a:t>
            </a:r>
            <a:r>
              <a:rPr lang="fi-FI" altLang="fi-FI" sz="1800" dirty="0" err="1"/>
              <a:t>modeller</a:t>
            </a:r>
            <a:r>
              <a:rPr lang="fi-FI" altLang="fi-FI" sz="1800" dirty="0"/>
              <a:t> </a:t>
            </a:r>
            <a:r>
              <a:rPr lang="fi-FI" altLang="fi-FI" sz="1800" dirty="0" err="1"/>
              <a:t>fäst</a:t>
            </a:r>
            <a:r>
              <a:rPr lang="fi-FI" altLang="fi-FI" sz="1800" dirty="0"/>
              <a:t> i </a:t>
            </a:r>
            <a:r>
              <a:rPr lang="fi-FI" altLang="fi-FI" sz="1800" dirty="0" err="1"/>
              <a:t>separat</a:t>
            </a:r>
            <a:r>
              <a:rPr lang="fi-FI" altLang="fi-FI" sz="1800" dirty="0"/>
              <a:t> </a:t>
            </a:r>
            <a:r>
              <a:rPr lang="fi-FI" altLang="fi-FI" sz="1800" dirty="0" err="1"/>
              <a:t>ring</a:t>
            </a:r>
            <a:r>
              <a:rPr lang="fi-FI" altLang="fi-FI" sz="1800" dirty="0"/>
              <a:t>), </a:t>
            </a:r>
            <a:r>
              <a:rPr lang="fi-FI" altLang="fi-FI" sz="1800" dirty="0" err="1"/>
              <a:t>bara</a:t>
            </a:r>
            <a:r>
              <a:rPr lang="fi-FI" altLang="fi-FI" sz="1800" dirty="0"/>
              <a:t> en </a:t>
            </a:r>
            <a:r>
              <a:rPr lang="fi-FI" altLang="fi-FI" sz="1800" dirty="0" err="1"/>
              <a:t>tygel</a:t>
            </a:r>
            <a:r>
              <a:rPr lang="fi-FI" altLang="fi-FI" sz="1800" dirty="0"/>
              <a:t> i </a:t>
            </a:r>
            <a:r>
              <a:rPr lang="fi-FI" altLang="fi-FI" sz="1800" dirty="0" err="1"/>
              <a:t>varje</a:t>
            </a:r>
            <a:r>
              <a:rPr lang="fi-FI" altLang="fi-FI" sz="1800" dirty="0"/>
              <a:t> </a:t>
            </a:r>
            <a:r>
              <a:rPr lang="fi-FI" altLang="fi-FI" sz="1800" dirty="0" err="1"/>
              <a:t>bettring</a:t>
            </a:r>
            <a:r>
              <a:rPr lang="fi-FI" altLang="fi-FI" sz="1800" dirty="0"/>
              <a:t> , </a:t>
            </a:r>
            <a:r>
              <a:rPr lang="fi-FI" altLang="fi-FI" sz="1800" dirty="0" err="1"/>
              <a:t>tyglars</a:t>
            </a:r>
            <a:r>
              <a:rPr lang="fi-FI" altLang="fi-FI" sz="1800" dirty="0"/>
              <a:t> </a:t>
            </a:r>
            <a:r>
              <a:rPr lang="fi-FI" altLang="fi-FI" sz="1800" dirty="0" err="1"/>
              <a:t>förlägningar</a:t>
            </a:r>
            <a:r>
              <a:rPr lang="fi-FI" altLang="fi-FI" sz="1800" dirty="0"/>
              <a:t> </a:t>
            </a:r>
            <a:r>
              <a:rPr lang="fi-FI" altLang="fi-FI" sz="1800" dirty="0" err="1"/>
              <a:t>är</a:t>
            </a:r>
            <a:r>
              <a:rPr lang="fi-FI" altLang="fi-FI" sz="1800" dirty="0"/>
              <a:t> </a:t>
            </a:r>
            <a:r>
              <a:rPr lang="fi-FI" altLang="fi-FI" sz="1800" dirty="0" err="1"/>
              <a:t>inte</a:t>
            </a:r>
            <a:r>
              <a:rPr lang="fi-FI" altLang="fi-FI" sz="1800" dirty="0"/>
              <a:t> </a:t>
            </a:r>
            <a:r>
              <a:rPr lang="fi-FI" altLang="fi-FI" sz="1800" dirty="0" err="1"/>
              <a:t>tillåtet</a:t>
            </a:r>
            <a:r>
              <a:rPr lang="fi-FI" altLang="fi-FI" sz="1800" dirty="0"/>
              <a:t>, </a:t>
            </a:r>
            <a:r>
              <a:rPr lang="fi-FI" altLang="fi-FI" sz="1800" dirty="0" err="1"/>
              <a:t>tyglar</a:t>
            </a:r>
            <a:r>
              <a:rPr lang="fi-FI" altLang="fi-FI" sz="1800" dirty="0"/>
              <a:t> </a:t>
            </a:r>
            <a:r>
              <a:rPr lang="fi-FI" altLang="fi-FI" sz="1800" dirty="0" err="1"/>
              <a:t>får</a:t>
            </a:r>
            <a:r>
              <a:rPr lang="fi-FI" altLang="fi-FI" sz="1800" dirty="0"/>
              <a:t> </a:t>
            </a:r>
            <a:r>
              <a:rPr lang="fi-FI" altLang="fi-FI" sz="1800" dirty="0" err="1"/>
              <a:t>inte</a:t>
            </a:r>
            <a:r>
              <a:rPr lang="fi-FI" altLang="fi-FI" sz="1800" dirty="0"/>
              <a:t> vara av </a:t>
            </a:r>
            <a:r>
              <a:rPr lang="fi-FI" altLang="fi-FI" sz="1800" dirty="0" err="1"/>
              <a:t>rep</a:t>
            </a:r>
            <a:r>
              <a:rPr lang="fi-FI" altLang="fi-FI" sz="1800" dirty="0"/>
              <a:t> </a:t>
            </a:r>
            <a:r>
              <a:rPr lang="fi-FI" altLang="fi-FI" sz="1800" dirty="0" err="1"/>
              <a:t>eller</a:t>
            </a:r>
            <a:r>
              <a:rPr lang="fi-FI" altLang="fi-FI" sz="1800" dirty="0"/>
              <a:t> </a:t>
            </a:r>
            <a:r>
              <a:rPr lang="fi-FI" altLang="fi-FI" sz="1800" dirty="0" err="1"/>
              <a:t>dylikt</a:t>
            </a:r>
            <a:r>
              <a:rPr lang="fi-FI" altLang="fi-FI" sz="1800" dirty="0"/>
              <a:t>).</a:t>
            </a:r>
          </a:p>
          <a:p>
            <a:r>
              <a:rPr lang="fi-FI" altLang="fi-FI" sz="1800" dirty="0" err="1"/>
              <a:t>Nosremmen</a:t>
            </a:r>
            <a:r>
              <a:rPr lang="fi-FI" altLang="fi-FI" sz="1800" dirty="0"/>
              <a:t> </a:t>
            </a:r>
            <a:r>
              <a:rPr lang="fi-FI" altLang="fi-FI" sz="1800" dirty="0" err="1"/>
              <a:t>får</a:t>
            </a:r>
            <a:r>
              <a:rPr lang="fi-FI" altLang="fi-FI" sz="1800" dirty="0"/>
              <a:t> </a:t>
            </a:r>
            <a:r>
              <a:rPr lang="fi-FI" altLang="fi-FI" sz="1800" dirty="0" err="1"/>
              <a:t>aldrig</a:t>
            </a:r>
            <a:r>
              <a:rPr lang="fi-FI" altLang="fi-FI" sz="1800" dirty="0"/>
              <a:t> vara </a:t>
            </a:r>
            <a:r>
              <a:rPr lang="fi-FI" altLang="fi-FI" sz="1800" dirty="0" err="1"/>
              <a:t>så</a:t>
            </a:r>
            <a:r>
              <a:rPr lang="fi-FI" altLang="fi-FI" sz="1800" dirty="0"/>
              <a:t> </a:t>
            </a:r>
            <a:r>
              <a:rPr lang="fi-FI" altLang="fi-FI" sz="1800" dirty="0" err="1"/>
              <a:t>spänd</a:t>
            </a:r>
            <a:r>
              <a:rPr lang="fi-FI" altLang="fi-FI" sz="1800" dirty="0"/>
              <a:t>, </a:t>
            </a:r>
            <a:r>
              <a:rPr lang="fi-FI" altLang="fi-FI" sz="1800" dirty="0" err="1"/>
              <a:t>att</a:t>
            </a:r>
            <a:r>
              <a:rPr lang="fi-FI" altLang="fi-FI" sz="1800" dirty="0"/>
              <a:t> </a:t>
            </a:r>
            <a:r>
              <a:rPr lang="fi-FI" altLang="fi-FI" sz="1800" dirty="0" err="1"/>
              <a:t>den</a:t>
            </a:r>
            <a:r>
              <a:rPr lang="fi-FI" altLang="fi-FI" sz="1800" dirty="0"/>
              <a:t> </a:t>
            </a:r>
            <a:r>
              <a:rPr lang="fi-FI" altLang="fi-FI" sz="1800" dirty="0" err="1"/>
              <a:t>gör</a:t>
            </a:r>
            <a:r>
              <a:rPr lang="fi-FI" altLang="fi-FI" sz="1800" dirty="0"/>
              <a:t> </a:t>
            </a:r>
            <a:r>
              <a:rPr lang="fi-FI" altLang="fi-FI" sz="1800" dirty="0" err="1"/>
              <a:t>illa</a:t>
            </a:r>
            <a:r>
              <a:rPr lang="fi-FI" altLang="fi-FI" sz="1800" dirty="0"/>
              <a:t> </a:t>
            </a:r>
            <a:r>
              <a:rPr lang="fi-FI" altLang="fi-FI" sz="1800" dirty="0" err="1"/>
              <a:t>hästen</a:t>
            </a:r>
            <a:r>
              <a:rPr lang="fi-FI" altLang="fi-FI" sz="1800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28235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57FA42-AFE9-41C6-8118-DC9E3DA4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93276"/>
          </a:xfrm>
        </p:spPr>
        <p:txBody>
          <a:bodyPr/>
          <a:lstStyle/>
          <a:p>
            <a:r>
              <a:rPr lang="fi-FI" sz="4000" b="1" dirty="0" err="1"/>
              <a:t>Reglementsutbildning</a:t>
            </a:r>
            <a:br>
              <a:rPr lang="fi-FI" sz="3600" b="1" dirty="0"/>
            </a:br>
            <a:r>
              <a:rPr lang="fi-FI" sz="2800" b="1" dirty="0" err="1"/>
              <a:t>Dressyr</a:t>
            </a:r>
            <a:endParaRPr lang="fi-FI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B63F7F-D596-4871-8710-BE448BAC6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i-FI" sz="2200" b="1" dirty="0" err="1"/>
              <a:t>Tillåtna</a:t>
            </a:r>
            <a:r>
              <a:rPr lang="fi-FI" sz="2200" b="1" dirty="0"/>
              <a:t> </a:t>
            </a:r>
            <a:r>
              <a:rPr lang="fi-FI" sz="2200" b="1" dirty="0" err="1"/>
              <a:t>träns</a:t>
            </a:r>
            <a:endParaRPr lang="fi-FI" sz="2200" b="1" dirty="0"/>
          </a:p>
          <a:p>
            <a:r>
              <a:rPr lang="fi-FI" altLang="fi-FI" sz="2200" dirty="0" err="1"/>
              <a:t>Nackremmen</a:t>
            </a:r>
            <a:r>
              <a:rPr lang="fi-FI" altLang="fi-FI" sz="2200" dirty="0"/>
              <a:t> </a:t>
            </a:r>
            <a:r>
              <a:rPr lang="fi-FI" altLang="fi-FI" sz="2200" dirty="0" err="1"/>
              <a:t>bör</a:t>
            </a:r>
            <a:r>
              <a:rPr lang="fi-FI" altLang="fi-FI" sz="2200" dirty="0"/>
              <a:t> vara </a:t>
            </a:r>
            <a:r>
              <a:rPr lang="fi-FI" altLang="fi-FI" sz="2200" dirty="0" err="1"/>
              <a:t>placerad</a:t>
            </a:r>
            <a:r>
              <a:rPr lang="fi-FI" altLang="fi-FI" sz="2200" dirty="0"/>
              <a:t> </a:t>
            </a:r>
            <a:r>
              <a:rPr lang="fi-FI" altLang="fi-FI" sz="2200" dirty="0" err="1"/>
              <a:t>direkt</a:t>
            </a:r>
            <a:r>
              <a:rPr lang="fi-FI" altLang="fi-FI" sz="2200" dirty="0"/>
              <a:t> </a:t>
            </a:r>
            <a:r>
              <a:rPr lang="fi-FI" altLang="fi-FI" sz="2200" dirty="0" err="1"/>
              <a:t>bakom</a:t>
            </a:r>
            <a:r>
              <a:rPr lang="fi-FI" altLang="fi-FI" sz="2200" dirty="0"/>
              <a:t> </a:t>
            </a:r>
            <a:r>
              <a:rPr lang="fi-FI" altLang="fi-FI" sz="2200" dirty="0" err="1"/>
              <a:t>öronen</a:t>
            </a:r>
            <a:r>
              <a:rPr lang="fi-FI" altLang="fi-FI" sz="2200" dirty="0"/>
              <a:t>, </a:t>
            </a:r>
            <a:r>
              <a:rPr lang="fi-FI" altLang="fi-FI" sz="2200" dirty="0" err="1"/>
              <a:t>den</a:t>
            </a:r>
            <a:r>
              <a:rPr lang="fi-FI" altLang="fi-FI" sz="2200" dirty="0"/>
              <a:t> </a:t>
            </a:r>
            <a:r>
              <a:rPr lang="fi-FI" altLang="fi-FI" sz="2200" dirty="0" err="1"/>
              <a:t>får</a:t>
            </a:r>
            <a:r>
              <a:rPr lang="fi-FI" altLang="fi-FI" sz="2200" dirty="0"/>
              <a:t> </a:t>
            </a:r>
            <a:r>
              <a:rPr lang="fi-FI" altLang="fi-FI" sz="2200" dirty="0" err="1"/>
              <a:t>böja</a:t>
            </a:r>
            <a:r>
              <a:rPr lang="fi-FI" altLang="fi-FI" sz="2200" dirty="0"/>
              <a:t> </a:t>
            </a:r>
            <a:r>
              <a:rPr lang="fi-FI" altLang="fi-FI" sz="2200" dirty="0" err="1"/>
              <a:t>sig</a:t>
            </a:r>
            <a:r>
              <a:rPr lang="fi-FI" altLang="fi-FI" sz="2200" dirty="0"/>
              <a:t> </a:t>
            </a:r>
            <a:r>
              <a:rPr lang="fi-FI" altLang="fi-FI" sz="2200" dirty="0" err="1"/>
              <a:t>lite</a:t>
            </a:r>
            <a:r>
              <a:rPr lang="fi-FI" altLang="fi-FI" sz="2200" dirty="0"/>
              <a:t> </a:t>
            </a:r>
            <a:r>
              <a:rPr lang="fi-FI" altLang="fi-FI" sz="2200" dirty="0" err="1"/>
              <a:t>ovanpå</a:t>
            </a:r>
            <a:r>
              <a:rPr lang="fi-FI" altLang="fi-FI" sz="2200" dirty="0"/>
              <a:t> </a:t>
            </a:r>
            <a:r>
              <a:rPr lang="fi-FI" altLang="fi-FI" sz="2200" dirty="0" err="1"/>
              <a:t>nacken</a:t>
            </a:r>
            <a:r>
              <a:rPr lang="fi-FI" altLang="fi-FI" sz="2200" dirty="0"/>
              <a:t> </a:t>
            </a:r>
            <a:r>
              <a:rPr lang="fi-FI" altLang="fi-FI" sz="2200" dirty="0" err="1"/>
              <a:t>men</a:t>
            </a:r>
            <a:r>
              <a:rPr lang="fi-FI" altLang="fi-FI" sz="2200" dirty="0"/>
              <a:t> </a:t>
            </a:r>
            <a:r>
              <a:rPr lang="fi-FI" altLang="fi-FI" sz="2200" dirty="0" err="1"/>
              <a:t>får</a:t>
            </a:r>
            <a:r>
              <a:rPr lang="fi-FI" altLang="fi-FI" sz="2200" dirty="0"/>
              <a:t> </a:t>
            </a:r>
            <a:r>
              <a:rPr lang="fi-FI" altLang="fi-FI" sz="2200" dirty="0" err="1"/>
              <a:t>inte</a:t>
            </a:r>
            <a:r>
              <a:rPr lang="fi-FI" altLang="fi-FI" sz="2200" dirty="0"/>
              <a:t> </a:t>
            </a:r>
            <a:r>
              <a:rPr lang="fi-FI" altLang="fi-FI" sz="2200" dirty="0" err="1"/>
              <a:t>placeras</a:t>
            </a:r>
            <a:r>
              <a:rPr lang="fi-FI" altLang="fi-FI" sz="2200" dirty="0"/>
              <a:t> </a:t>
            </a:r>
            <a:r>
              <a:rPr lang="fi-FI" altLang="fi-FI" sz="2200" dirty="0" err="1"/>
              <a:t>bakom</a:t>
            </a:r>
            <a:r>
              <a:rPr lang="fi-FI" altLang="fi-FI" sz="2200" dirty="0"/>
              <a:t> </a:t>
            </a:r>
            <a:r>
              <a:rPr lang="fi-FI" altLang="fi-FI" sz="2200" dirty="0" err="1"/>
              <a:t>skallen</a:t>
            </a:r>
            <a:r>
              <a:rPr lang="fi-FI" altLang="fi-FI" sz="2200" dirty="0"/>
              <a:t>.</a:t>
            </a:r>
          </a:p>
          <a:p>
            <a:r>
              <a:rPr lang="fi-FI" altLang="fi-FI" sz="2200" dirty="0" err="1"/>
              <a:t>Käkremmen</a:t>
            </a:r>
            <a:r>
              <a:rPr lang="fi-FI" altLang="fi-FI" sz="2200" dirty="0"/>
              <a:t> </a:t>
            </a:r>
            <a:r>
              <a:rPr lang="fi-FI" altLang="fi-FI" sz="2200" dirty="0" err="1"/>
              <a:t>är</a:t>
            </a:r>
            <a:r>
              <a:rPr lang="fi-FI" altLang="fi-FI" sz="2200" dirty="0"/>
              <a:t> </a:t>
            </a:r>
            <a:r>
              <a:rPr lang="fi-FI" altLang="fi-FI" sz="2200" dirty="0" err="1"/>
              <a:t>obligatorisk</a:t>
            </a:r>
            <a:r>
              <a:rPr lang="fi-FI" altLang="fi-FI" sz="2200" dirty="0"/>
              <a:t> </a:t>
            </a:r>
            <a:r>
              <a:rPr lang="fi-FI" altLang="fi-FI" sz="2200" dirty="0" err="1"/>
              <a:t>förutom</a:t>
            </a:r>
            <a:r>
              <a:rPr lang="fi-FI" altLang="fi-FI" sz="2200" dirty="0"/>
              <a:t> </a:t>
            </a:r>
            <a:r>
              <a:rPr lang="fi-FI" altLang="fi-FI" sz="2200" dirty="0" err="1"/>
              <a:t>med</a:t>
            </a:r>
            <a:r>
              <a:rPr lang="fi-FI" altLang="fi-FI" sz="2200" dirty="0"/>
              <a:t> </a:t>
            </a:r>
            <a:r>
              <a:rPr lang="fi-FI" altLang="fi-FI" sz="2200" dirty="0" err="1"/>
              <a:t>kombinationsnosrem</a:t>
            </a:r>
            <a:r>
              <a:rPr lang="fi-FI" altLang="fi-FI" sz="2200" dirty="0"/>
              <a:t>(yhdistelmäturparemmi) </a:t>
            </a:r>
            <a:r>
              <a:rPr lang="fi-FI" altLang="fi-FI" sz="2200" dirty="0" err="1"/>
              <a:t>eller</a:t>
            </a:r>
            <a:r>
              <a:rPr lang="fi-FI" altLang="fi-FI" sz="2200" dirty="0"/>
              <a:t> </a:t>
            </a:r>
            <a:r>
              <a:rPr lang="fi-FI" altLang="fi-FI" sz="2200" dirty="0" err="1"/>
              <a:t>med</a:t>
            </a:r>
            <a:r>
              <a:rPr lang="fi-FI" altLang="fi-FI" sz="2200" dirty="0"/>
              <a:t> </a:t>
            </a:r>
            <a:r>
              <a:rPr lang="fi-FI" altLang="fi-FI" sz="2200" dirty="0" err="1"/>
              <a:t>Micklemträns</a:t>
            </a:r>
            <a:r>
              <a:rPr lang="fi-FI" altLang="fi-FI" sz="2200" dirty="0"/>
              <a:t>.</a:t>
            </a:r>
          </a:p>
          <a:p>
            <a:r>
              <a:rPr lang="fi-FI" altLang="fi-FI" sz="2200" dirty="0" err="1"/>
              <a:t>Med</a:t>
            </a:r>
            <a:r>
              <a:rPr lang="fi-FI" altLang="fi-FI" sz="2200" dirty="0"/>
              <a:t> </a:t>
            </a:r>
            <a:r>
              <a:rPr lang="fi-FI" altLang="fi-FI" sz="2200" dirty="0" err="1"/>
              <a:t>tränsbett</a:t>
            </a:r>
            <a:r>
              <a:rPr lang="fi-FI" altLang="fi-FI" sz="2200" dirty="0"/>
              <a:t> </a:t>
            </a:r>
            <a:r>
              <a:rPr lang="fi-FI" altLang="fi-FI" sz="2200" dirty="0" err="1"/>
              <a:t>är</a:t>
            </a:r>
            <a:r>
              <a:rPr lang="fi-FI" altLang="fi-FI" sz="2200" dirty="0"/>
              <a:t> </a:t>
            </a:r>
            <a:r>
              <a:rPr lang="fi-FI" altLang="fi-FI" sz="2200" dirty="0" err="1"/>
              <a:t>nosrem</a:t>
            </a:r>
            <a:r>
              <a:rPr lang="fi-FI" altLang="fi-FI" sz="2200" dirty="0"/>
              <a:t> </a:t>
            </a:r>
            <a:r>
              <a:rPr lang="fi-FI" altLang="fi-FI" sz="2200" dirty="0" err="1"/>
              <a:t>tillåtet</a:t>
            </a:r>
            <a:r>
              <a:rPr lang="fi-FI" altLang="fi-FI" sz="2200" dirty="0"/>
              <a:t> </a:t>
            </a:r>
            <a:r>
              <a:rPr lang="fi-FI" altLang="fi-FI" sz="2200" dirty="0" err="1"/>
              <a:t>med</a:t>
            </a:r>
            <a:r>
              <a:rPr lang="fi-FI" altLang="fi-FI" sz="2200" dirty="0"/>
              <a:t> </a:t>
            </a:r>
            <a:r>
              <a:rPr lang="fi-FI" altLang="fi-FI" sz="2200" dirty="0" err="1"/>
              <a:t>övre</a:t>
            </a:r>
            <a:r>
              <a:rPr lang="fi-FI" altLang="fi-FI" sz="2200" dirty="0"/>
              <a:t>- </a:t>
            </a:r>
            <a:r>
              <a:rPr lang="fi-FI" altLang="fi-FI" sz="2200" dirty="0" err="1"/>
              <a:t>och</a:t>
            </a:r>
            <a:r>
              <a:rPr lang="fi-FI" altLang="fi-FI" sz="2200" dirty="0"/>
              <a:t>/</a:t>
            </a:r>
            <a:r>
              <a:rPr lang="fi-FI" altLang="fi-FI" sz="2200" dirty="0" err="1"/>
              <a:t>eller</a:t>
            </a:r>
            <a:r>
              <a:rPr lang="fi-FI" altLang="fi-FI" sz="2200" dirty="0"/>
              <a:t> </a:t>
            </a:r>
            <a:r>
              <a:rPr lang="fi-FI" altLang="fi-FI" sz="2200" dirty="0" err="1"/>
              <a:t>nedre</a:t>
            </a:r>
            <a:r>
              <a:rPr lang="fi-FI" altLang="fi-FI" sz="2200" dirty="0"/>
              <a:t> </a:t>
            </a:r>
            <a:r>
              <a:rPr lang="fi-FI" altLang="fi-FI" sz="2200" dirty="0" err="1"/>
              <a:t>nosrem,godkända</a:t>
            </a:r>
            <a:r>
              <a:rPr lang="fi-FI" altLang="fi-FI" sz="2200" dirty="0"/>
              <a:t> </a:t>
            </a:r>
            <a:r>
              <a:rPr lang="fi-FI" altLang="fi-FI" sz="2200" dirty="0" err="1"/>
              <a:t>nosremmar</a:t>
            </a:r>
            <a:r>
              <a:rPr lang="fi-FI" altLang="fi-FI" sz="2200" dirty="0"/>
              <a:t>: </a:t>
            </a:r>
            <a:r>
              <a:rPr lang="fi-FI" altLang="fi-FI" sz="2200" dirty="0" err="1"/>
              <a:t>övre</a:t>
            </a:r>
            <a:r>
              <a:rPr lang="fi-FI" altLang="fi-FI" sz="2200" dirty="0"/>
              <a:t>- </a:t>
            </a:r>
            <a:r>
              <a:rPr lang="fi-FI" altLang="fi-FI" sz="2200" dirty="0" err="1"/>
              <a:t>och</a:t>
            </a:r>
            <a:r>
              <a:rPr lang="fi-FI" altLang="fi-FI" sz="2200" dirty="0"/>
              <a:t>/</a:t>
            </a:r>
            <a:r>
              <a:rPr lang="fi-FI" altLang="fi-FI" sz="2200" dirty="0" err="1"/>
              <a:t>eller</a:t>
            </a:r>
            <a:r>
              <a:rPr lang="fi-FI" altLang="fi-FI" sz="2200" dirty="0"/>
              <a:t> </a:t>
            </a:r>
            <a:r>
              <a:rPr lang="fi-FI" altLang="fi-FI" sz="2200" dirty="0" err="1"/>
              <a:t>nedre</a:t>
            </a:r>
            <a:r>
              <a:rPr lang="fi-FI" altLang="fi-FI" sz="2200" dirty="0"/>
              <a:t> </a:t>
            </a:r>
            <a:r>
              <a:rPr lang="fi-FI" altLang="fi-FI" sz="2200" dirty="0" err="1"/>
              <a:t>nosrem</a:t>
            </a:r>
            <a:r>
              <a:rPr lang="fi-FI" altLang="fi-FI" sz="2200" dirty="0"/>
              <a:t>, </a:t>
            </a:r>
            <a:r>
              <a:rPr lang="fi-FI" altLang="fi-FI" sz="2200" dirty="0" err="1"/>
              <a:t>remont</a:t>
            </a:r>
            <a:r>
              <a:rPr lang="fi-FI" altLang="fi-FI" sz="2200" dirty="0"/>
              <a:t>, </a:t>
            </a:r>
            <a:r>
              <a:rPr lang="fi-FI" altLang="fi-FI" sz="2200" dirty="0" err="1"/>
              <a:t>mexikanskt</a:t>
            </a:r>
            <a:r>
              <a:rPr lang="fi-FI" altLang="fi-FI" sz="2200" dirty="0"/>
              <a:t>, </a:t>
            </a:r>
            <a:r>
              <a:rPr lang="fi-FI" altLang="fi-FI" sz="2200" dirty="0" err="1"/>
              <a:t>kombination</a:t>
            </a:r>
            <a:r>
              <a:rPr lang="fi-FI" altLang="fi-FI" sz="2200" dirty="0"/>
              <a:t> </a:t>
            </a:r>
            <a:r>
              <a:rPr lang="fi-FI" altLang="fi-FI" sz="2200" dirty="0" err="1"/>
              <a:t>eller</a:t>
            </a:r>
            <a:r>
              <a:rPr lang="fi-FI" altLang="fi-FI" sz="2200" dirty="0"/>
              <a:t> </a:t>
            </a:r>
            <a:r>
              <a:rPr lang="fi-FI" altLang="fi-FI" sz="2200" dirty="0" err="1"/>
              <a:t>Micklem</a:t>
            </a:r>
            <a:r>
              <a:rPr lang="fi-FI" altLang="fi-FI" sz="2200" dirty="0"/>
              <a:t> </a:t>
            </a:r>
            <a:r>
              <a:rPr lang="fi-FI" altLang="fi-FI" sz="2200" dirty="0" err="1"/>
              <a:t>typ</a:t>
            </a:r>
            <a:r>
              <a:rPr lang="fi-FI" altLang="fi-FI" sz="2200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12850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3B5268-F965-4F53-8C7A-78302D92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75" y="568469"/>
            <a:ext cx="8229600" cy="883568"/>
          </a:xfrm>
        </p:spPr>
        <p:txBody>
          <a:bodyPr/>
          <a:lstStyle/>
          <a:p>
            <a:r>
              <a:rPr lang="fi-FI" sz="4000" b="1" dirty="0" err="1"/>
              <a:t>Reglementsutbildning</a:t>
            </a:r>
            <a:br>
              <a:rPr lang="fi-FI" sz="3600" b="1" dirty="0"/>
            </a:br>
            <a:r>
              <a:rPr lang="fi-FI" sz="2800" b="1" dirty="0" err="1"/>
              <a:t>Dressyr</a:t>
            </a:r>
            <a:endParaRPr lang="fi-FI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3B7469-DF50-427F-9CAB-C30F2928E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75" y="1700808"/>
            <a:ext cx="8136565" cy="4731891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 err="1"/>
              <a:t>Godkända</a:t>
            </a:r>
            <a:r>
              <a:rPr lang="fi-FI" sz="2000" b="1" dirty="0"/>
              <a:t> </a:t>
            </a:r>
            <a:r>
              <a:rPr lang="fi-FI" sz="2000" b="1" dirty="0" err="1"/>
              <a:t>bett</a:t>
            </a:r>
            <a:endParaRPr lang="fi-FI" sz="2000" b="1" dirty="0"/>
          </a:p>
          <a:p>
            <a:r>
              <a:rPr lang="fi-FI" sz="2000" dirty="0" err="1"/>
              <a:t>Ytan</a:t>
            </a:r>
            <a:r>
              <a:rPr lang="fi-FI" sz="2000" dirty="0"/>
              <a:t> </a:t>
            </a:r>
            <a:r>
              <a:rPr lang="fi-FI" sz="2000" dirty="0" err="1"/>
              <a:t>på</a:t>
            </a:r>
            <a:r>
              <a:rPr lang="fi-FI" sz="2000" dirty="0"/>
              <a:t> </a:t>
            </a:r>
            <a:r>
              <a:rPr lang="fi-FI" sz="2000" dirty="0" err="1"/>
              <a:t>bettet</a:t>
            </a:r>
            <a:r>
              <a:rPr lang="fi-FI" sz="2000" dirty="0"/>
              <a:t> </a:t>
            </a:r>
            <a:r>
              <a:rPr lang="fi-FI" sz="2000" dirty="0" err="1"/>
              <a:t>bör</a:t>
            </a:r>
            <a:r>
              <a:rPr lang="fi-FI" sz="2000" dirty="0"/>
              <a:t> vara </a:t>
            </a:r>
            <a:r>
              <a:rPr lang="fi-FI" sz="2000" dirty="0" err="1"/>
              <a:t>slät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fast</a:t>
            </a:r>
            <a:r>
              <a:rPr lang="fi-FI" sz="2000" dirty="0"/>
              <a:t>, </a:t>
            </a:r>
            <a:r>
              <a:rPr lang="fi-FI" sz="2000" dirty="0" err="1"/>
              <a:t>spiral</a:t>
            </a:r>
            <a:r>
              <a:rPr lang="fi-FI" sz="2000" dirty="0"/>
              <a:t>(kierteinen) </a:t>
            </a:r>
            <a:r>
              <a:rPr lang="fi-FI" sz="2000" dirty="0" err="1"/>
              <a:t>eller</a:t>
            </a:r>
            <a:r>
              <a:rPr lang="fi-FI" sz="2000" dirty="0"/>
              <a:t> </a:t>
            </a:r>
            <a:r>
              <a:rPr lang="fi-FI" sz="2000" dirty="0" err="1"/>
              <a:t>vajerbett</a:t>
            </a:r>
            <a:r>
              <a:rPr lang="fi-FI" sz="2000" dirty="0"/>
              <a:t> </a:t>
            </a:r>
            <a:r>
              <a:rPr lang="fi-FI" sz="2000" dirty="0" err="1"/>
              <a:t>är</a:t>
            </a:r>
            <a:r>
              <a:rPr lang="fi-FI" sz="2000" dirty="0"/>
              <a:t> </a:t>
            </a:r>
            <a:r>
              <a:rPr lang="fi-FI" sz="2000" dirty="0" err="1"/>
              <a:t>förbjudna</a:t>
            </a:r>
            <a:r>
              <a:rPr lang="fi-FI" sz="2000" dirty="0"/>
              <a:t>.</a:t>
            </a:r>
          </a:p>
          <a:p>
            <a:r>
              <a:rPr lang="fi-FI" sz="2000" dirty="0" err="1"/>
              <a:t>Bettets</a:t>
            </a:r>
            <a:r>
              <a:rPr lang="fi-FI" sz="2000" dirty="0"/>
              <a:t> alla </a:t>
            </a:r>
            <a:r>
              <a:rPr lang="fi-FI" sz="2000" dirty="0" err="1"/>
              <a:t>delar</a:t>
            </a:r>
            <a:r>
              <a:rPr lang="fi-FI" sz="2000" dirty="0"/>
              <a:t> </a:t>
            </a:r>
            <a:r>
              <a:rPr lang="fi-FI" sz="2000" dirty="0" err="1"/>
              <a:t>skall</a:t>
            </a:r>
            <a:r>
              <a:rPr lang="fi-FI" sz="2000" dirty="0"/>
              <a:t> vara av </a:t>
            </a:r>
            <a:r>
              <a:rPr lang="fi-FI" sz="2000" dirty="0" err="1"/>
              <a:t>metall</a:t>
            </a:r>
            <a:r>
              <a:rPr lang="fi-FI" sz="2000" dirty="0"/>
              <a:t>, </a:t>
            </a:r>
            <a:r>
              <a:rPr lang="fi-FI" sz="2000" dirty="0" err="1"/>
              <a:t>hårt</a:t>
            </a:r>
            <a:r>
              <a:rPr lang="fi-FI" sz="2000" dirty="0"/>
              <a:t> </a:t>
            </a:r>
            <a:r>
              <a:rPr lang="fi-FI" sz="2000" dirty="0" err="1"/>
              <a:t>plast</a:t>
            </a:r>
            <a:r>
              <a:rPr lang="fi-FI" sz="2000" dirty="0"/>
              <a:t> </a:t>
            </a:r>
            <a:r>
              <a:rPr lang="fi-FI" sz="2000" dirty="0" err="1"/>
              <a:t>eller</a:t>
            </a:r>
            <a:r>
              <a:rPr lang="fi-FI" sz="2000" dirty="0"/>
              <a:t> av ett </a:t>
            </a:r>
            <a:r>
              <a:rPr lang="fi-FI" sz="2000" dirty="0" err="1"/>
              <a:t>hållbart</a:t>
            </a:r>
            <a:r>
              <a:rPr lang="fi-FI" sz="2000" dirty="0"/>
              <a:t> </a:t>
            </a:r>
            <a:r>
              <a:rPr lang="fi-FI" sz="2000" dirty="0" err="1"/>
              <a:t>syntetiskt</a:t>
            </a:r>
            <a:r>
              <a:rPr lang="fi-FI" sz="2000" dirty="0"/>
              <a:t> </a:t>
            </a:r>
            <a:r>
              <a:rPr lang="fi-FI" sz="2000" dirty="0" err="1"/>
              <a:t>material</a:t>
            </a:r>
            <a:r>
              <a:rPr lang="fi-FI" sz="2000" dirty="0"/>
              <a:t>, </a:t>
            </a:r>
            <a:r>
              <a:rPr lang="fi-FI" sz="2000" dirty="0" err="1"/>
              <a:t>kan</a:t>
            </a:r>
            <a:r>
              <a:rPr lang="fi-FI" sz="2000" dirty="0"/>
              <a:t> vara </a:t>
            </a:r>
            <a:r>
              <a:rPr lang="fi-FI" sz="2000" dirty="0" err="1"/>
              <a:t>gummi</a:t>
            </a:r>
            <a:r>
              <a:rPr lang="fi-FI" sz="2000" dirty="0"/>
              <a:t>/</a:t>
            </a:r>
            <a:r>
              <a:rPr lang="fi-FI" sz="2000" dirty="0" err="1"/>
              <a:t>latexöverdragen</a:t>
            </a:r>
            <a:r>
              <a:rPr lang="fi-FI" sz="2000" dirty="0"/>
              <a:t>, </a:t>
            </a:r>
            <a:r>
              <a:rPr lang="fi-FI" sz="2000" dirty="0" err="1"/>
              <a:t>tejp</a:t>
            </a:r>
            <a:r>
              <a:rPr lang="fi-FI" sz="2000" dirty="0"/>
              <a:t> </a:t>
            </a:r>
            <a:r>
              <a:rPr lang="fi-FI" sz="2000" dirty="0" err="1"/>
              <a:t>på</a:t>
            </a:r>
            <a:r>
              <a:rPr lang="fi-FI" sz="2000" dirty="0"/>
              <a:t> </a:t>
            </a:r>
            <a:r>
              <a:rPr lang="fi-FI" sz="2000" dirty="0" err="1"/>
              <a:t>bettet</a:t>
            </a:r>
            <a:r>
              <a:rPr lang="fi-FI" sz="2000" dirty="0"/>
              <a:t> </a:t>
            </a:r>
            <a:r>
              <a:rPr lang="fi-FI" sz="2000" dirty="0" err="1"/>
              <a:t>är</a:t>
            </a:r>
            <a:r>
              <a:rPr lang="fi-FI" sz="2000" dirty="0"/>
              <a:t> </a:t>
            </a:r>
            <a:r>
              <a:rPr lang="fi-FI" sz="2000" dirty="0" err="1"/>
              <a:t>inte</a:t>
            </a:r>
            <a:r>
              <a:rPr lang="fi-FI" sz="2000" dirty="0"/>
              <a:t> </a:t>
            </a:r>
            <a:r>
              <a:rPr lang="fi-FI" sz="2000" dirty="0" err="1"/>
              <a:t>tillåtet</a:t>
            </a:r>
            <a:r>
              <a:rPr lang="fi-FI" sz="2000" dirty="0"/>
              <a:t>. </a:t>
            </a:r>
          </a:p>
          <a:p>
            <a:r>
              <a:rPr lang="fi-FI" sz="2000" dirty="0"/>
              <a:t>Bettet </a:t>
            </a:r>
            <a:r>
              <a:rPr lang="fi-FI" sz="2000" dirty="0" err="1"/>
              <a:t>får</a:t>
            </a:r>
            <a:r>
              <a:rPr lang="fi-FI" sz="2000" dirty="0"/>
              <a:t> </a:t>
            </a:r>
            <a:r>
              <a:rPr lang="fi-FI" sz="2000" dirty="0" err="1"/>
              <a:t>inte</a:t>
            </a:r>
            <a:r>
              <a:rPr lang="fi-FI" sz="2000" dirty="0"/>
              <a:t> </a:t>
            </a:r>
            <a:r>
              <a:rPr lang="fi-FI" sz="2000" dirty="0" err="1"/>
              <a:t>mekaniskt</a:t>
            </a:r>
            <a:r>
              <a:rPr lang="fi-FI" sz="2000" dirty="0"/>
              <a:t> </a:t>
            </a:r>
            <a:r>
              <a:rPr lang="fi-FI" sz="2000" dirty="0" err="1"/>
              <a:t>hindra</a:t>
            </a:r>
            <a:r>
              <a:rPr lang="fi-FI" sz="2000" dirty="0"/>
              <a:t> </a:t>
            </a:r>
            <a:r>
              <a:rPr lang="fi-FI" sz="2000" dirty="0" err="1"/>
              <a:t>tungan</a:t>
            </a:r>
            <a:r>
              <a:rPr lang="fi-FI" sz="2000" dirty="0"/>
              <a:t> </a:t>
            </a:r>
            <a:r>
              <a:rPr lang="fi-FI" sz="2000" dirty="0" err="1"/>
              <a:t>att</a:t>
            </a:r>
            <a:r>
              <a:rPr lang="fi-FI" sz="2000" dirty="0"/>
              <a:t> </a:t>
            </a:r>
            <a:r>
              <a:rPr lang="fi-FI" sz="2000" dirty="0" err="1"/>
              <a:t>röra</a:t>
            </a:r>
            <a:r>
              <a:rPr lang="fi-FI" sz="2000" dirty="0"/>
              <a:t> </a:t>
            </a:r>
            <a:r>
              <a:rPr lang="fi-FI" sz="2000" dirty="0" err="1"/>
              <a:t>sig</a:t>
            </a:r>
            <a:r>
              <a:rPr lang="fi-FI" sz="2000" dirty="0"/>
              <a:t>.</a:t>
            </a:r>
          </a:p>
          <a:p>
            <a:r>
              <a:rPr lang="fi-FI" sz="2000" dirty="0" err="1"/>
              <a:t>Vid</a:t>
            </a:r>
            <a:r>
              <a:rPr lang="fi-FI" sz="2000" dirty="0"/>
              <a:t> </a:t>
            </a:r>
            <a:r>
              <a:rPr lang="fi-FI" sz="2000" dirty="0" err="1"/>
              <a:t>tränsbett</a:t>
            </a:r>
            <a:r>
              <a:rPr lang="fi-FI" sz="2000" dirty="0"/>
              <a:t> </a:t>
            </a:r>
            <a:r>
              <a:rPr lang="fi-FI" sz="2000" dirty="0" err="1"/>
              <a:t>bör</a:t>
            </a:r>
            <a:r>
              <a:rPr lang="fi-FI" sz="2000" dirty="0"/>
              <a:t> </a:t>
            </a:r>
            <a:r>
              <a:rPr lang="fi-FI" sz="2000" dirty="0" err="1"/>
              <a:t>tjockleken</a:t>
            </a:r>
            <a:r>
              <a:rPr lang="fi-FI" sz="2000" dirty="0"/>
              <a:t> vara </a:t>
            </a:r>
            <a:r>
              <a:rPr lang="fi-FI" sz="2000" dirty="0" err="1"/>
              <a:t>minst</a:t>
            </a:r>
            <a:r>
              <a:rPr lang="fi-FI" sz="2000" dirty="0"/>
              <a:t> 12mm, </a:t>
            </a:r>
            <a:r>
              <a:rPr lang="fi-FI" sz="2000" dirty="0" err="1"/>
              <a:t>vid</a:t>
            </a:r>
            <a:r>
              <a:rPr lang="fi-FI" sz="2000" dirty="0"/>
              <a:t> </a:t>
            </a:r>
            <a:r>
              <a:rPr lang="fi-FI" sz="2000" dirty="0" err="1"/>
              <a:t>ridning</a:t>
            </a:r>
            <a:r>
              <a:rPr lang="fi-FI" sz="2000" dirty="0"/>
              <a:t> av </a:t>
            </a:r>
            <a:r>
              <a:rPr lang="fi-FI" sz="2000" dirty="0" err="1"/>
              <a:t>ponny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i </a:t>
            </a:r>
            <a:r>
              <a:rPr lang="fi-FI" sz="2000" dirty="0" err="1"/>
              <a:t>ponnyklasser</a:t>
            </a:r>
            <a:r>
              <a:rPr lang="fi-FI" sz="2000" dirty="0"/>
              <a:t> 10mm. </a:t>
            </a:r>
          </a:p>
          <a:p>
            <a:r>
              <a:rPr lang="fi-FI" sz="2000" dirty="0" err="1"/>
              <a:t>Elastiska</a:t>
            </a:r>
            <a:r>
              <a:rPr lang="fi-FI" sz="2000" dirty="0"/>
              <a:t> </a:t>
            </a:r>
            <a:r>
              <a:rPr lang="fi-FI" sz="2000" dirty="0" err="1"/>
              <a:t>gummi</a:t>
            </a:r>
            <a:r>
              <a:rPr lang="fi-FI" sz="2000" dirty="0"/>
              <a:t>- </a:t>
            </a:r>
            <a:r>
              <a:rPr lang="fi-FI" sz="2000" dirty="0" err="1"/>
              <a:t>eller</a:t>
            </a:r>
            <a:r>
              <a:rPr lang="fi-FI" sz="2000" dirty="0"/>
              <a:t> </a:t>
            </a:r>
            <a:r>
              <a:rPr lang="fi-FI" sz="2000" dirty="0" err="1"/>
              <a:t>syntet</a:t>
            </a:r>
            <a:r>
              <a:rPr lang="fi-FI" sz="2000" dirty="0"/>
              <a:t> </a:t>
            </a:r>
            <a:r>
              <a:rPr lang="fi-FI" sz="2000" dirty="0" err="1"/>
              <a:t>bett</a:t>
            </a:r>
            <a:r>
              <a:rPr lang="fi-FI" sz="2000" dirty="0"/>
              <a:t> </a:t>
            </a:r>
            <a:r>
              <a:rPr lang="fi-FI" sz="2000" dirty="0" err="1"/>
              <a:t>är</a:t>
            </a:r>
            <a:r>
              <a:rPr lang="fi-FI" sz="2000" dirty="0"/>
              <a:t> </a:t>
            </a:r>
            <a:r>
              <a:rPr lang="fi-FI" sz="2000" dirty="0" err="1"/>
              <a:t>tillåtna</a:t>
            </a:r>
            <a:r>
              <a:rPr lang="fi-FI" sz="2000" dirty="0"/>
              <a:t>.</a:t>
            </a:r>
          </a:p>
          <a:p>
            <a:r>
              <a:rPr lang="fi-FI" sz="2000" dirty="0" err="1"/>
              <a:t>Dressyrens</a:t>
            </a:r>
            <a:r>
              <a:rPr lang="fi-FI" sz="2000" dirty="0"/>
              <a:t> </a:t>
            </a:r>
            <a:r>
              <a:rPr lang="fi-FI" sz="2000" dirty="0" err="1"/>
              <a:t>bettbilaga</a:t>
            </a:r>
            <a:r>
              <a:rPr lang="fi-FI" sz="2000" dirty="0"/>
              <a:t>: </a:t>
            </a:r>
            <a:r>
              <a:rPr lang="fi-FI" sz="2000" dirty="0">
                <a:hlinkClick r:id="rId3"/>
              </a:rPr>
              <a:t>https://www.ratsastus.fi/materiaalit/kilpailusaannot/</a:t>
            </a:r>
            <a:endParaRPr lang="fi-FI" sz="2000" dirty="0"/>
          </a:p>
          <a:p>
            <a:endParaRPr lang="fi-FI" sz="2000" dirty="0"/>
          </a:p>
          <a:p>
            <a:pPr marL="0" indent="0">
              <a:buNone/>
            </a:pPr>
            <a:r>
              <a:rPr lang="fi-FI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792049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A4A961-62CF-419C-B124-C6E28085C189}"/>
              </a:ext>
            </a:extLst>
          </p:cNvPr>
          <p:cNvSpPr txBox="1">
            <a:spLocks/>
          </p:cNvSpPr>
          <p:nvPr/>
        </p:nvSpPr>
        <p:spPr bwMode="auto">
          <a:xfrm>
            <a:off x="647564" y="2060848"/>
            <a:ext cx="784887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800" b="1" dirty="0" err="1"/>
              <a:t>Godkända</a:t>
            </a:r>
            <a:r>
              <a:rPr lang="fi-FI" sz="1800" b="1" dirty="0"/>
              <a:t> </a:t>
            </a:r>
            <a:r>
              <a:rPr lang="fi-FI" sz="1800" b="1" dirty="0" err="1"/>
              <a:t>bett</a:t>
            </a:r>
            <a:endParaRPr lang="fi-FI" sz="1800" dirty="0"/>
          </a:p>
          <a:p>
            <a:r>
              <a:rPr lang="fi-FI" sz="1800" dirty="0" err="1"/>
              <a:t>Tränsbett</a:t>
            </a:r>
            <a:r>
              <a:rPr lang="fi-FI" sz="1800" dirty="0"/>
              <a:t> </a:t>
            </a:r>
            <a:r>
              <a:rPr lang="fi-FI" sz="1800" dirty="0" err="1"/>
              <a:t>kan</a:t>
            </a:r>
            <a:r>
              <a:rPr lang="fi-FI" sz="1800" dirty="0"/>
              <a:t> vara ett-, </a:t>
            </a:r>
            <a:r>
              <a:rPr lang="fi-FI" sz="1800" dirty="0" err="1"/>
              <a:t>två</a:t>
            </a:r>
            <a:r>
              <a:rPr lang="fi-FI" sz="1800" dirty="0"/>
              <a:t>- </a:t>
            </a:r>
            <a:r>
              <a:rPr lang="fi-FI" sz="1800" dirty="0" err="1"/>
              <a:t>eller</a:t>
            </a:r>
            <a:r>
              <a:rPr lang="fi-FI" sz="1800" dirty="0"/>
              <a:t> </a:t>
            </a:r>
            <a:r>
              <a:rPr lang="fi-FI" sz="1800" dirty="0" err="1"/>
              <a:t>tredelat</a:t>
            </a:r>
            <a:r>
              <a:rPr lang="fi-FI" sz="1800" dirty="0"/>
              <a:t>, </a:t>
            </a:r>
            <a:r>
              <a:rPr lang="fi-FI" sz="1800" dirty="0" err="1"/>
              <a:t>godkända</a:t>
            </a:r>
            <a:r>
              <a:rPr lang="fi-FI" sz="1800" dirty="0"/>
              <a:t> </a:t>
            </a:r>
            <a:r>
              <a:rPr lang="fi-FI" sz="1800" dirty="0" err="1"/>
              <a:t>fästen</a:t>
            </a:r>
            <a:r>
              <a:rPr lang="fi-FI" sz="1800" dirty="0"/>
              <a:t>: </a:t>
            </a:r>
            <a:r>
              <a:rPr lang="fi-FI" sz="1800" dirty="0" err="1"/>
              <a:t>fritt</a:t>
            </a:r>
            <a:r>
              <a:rPr lang="fi-FI" sz="1800" dirty="0"/>
              <a:t> </a:t>
            </a:r>
            <a:r>
              <a:rPr lang="fi-FI" sz="1800" dirty="0" err="1"/>
              <a:t>snurrande</a:t>
            </a:r>
            <a:r>
              <a:rPr lang="fi-FI" sz="1800" dirty="0"/>
              <a:t>, D-</a:t>
            </a:r>
            <a:r>
              <a:rPr lang="fi-FI" sz="1800" dirty="0" err="1"/>
              <a:t>ring</a:t>
            </a:r>
            <a:r>
              <a:rPr lang="fi-FI" sz="1800" dirty="0"/>
              <a:t>, </a:t>
            </a:r>
            <a:r>
              <a:rPr lang="fi-FI" sz="1800" dirty="0" err="1"/>
              <a:t>oliv</a:t>
            </a:r>
            <a:r>
              <a:rPr lang="fi-FI" sz="1800" dirty="0"/>
              <a:t>, </a:t>
            </a:r>
            <a:r>
              <a:rPr lang="fi-FI" sz="1800" dirty="0" err="1"/>
              <a:t>över-eller</a:t>
            </a:r>
            <a:r>
              <a:rPr lang="fi-FI" sz="1800" dirty="0"/>
              <a:t> </a:t>
            </a:r>
            <a:r>
              <a:rPr lang="fi-FI" sz="1800"/>
              <a:t>nedrestång, </a:t>
            </a:r>
            <a:r>
              <a:rPr lang="fi-FI" sz="1800" dirty="0" err="1"/>
              <a:t>helstång</a:t>
            </a:r>
            <a:r>
              <a:rPr lang="fi-FI" sz="1800" dirty="0"/>
              <a:t>, </a:t>
            </a:r>
            <a:r>
              <a:rPr lang="fi-FI" sz="1800" dirty="0" err="1"/>
              <a:t>vajerfäste</a:t>
            </a:r>
            <a:r>
              <a:rPr lang="fi-FI" sz="1800" dirty="0"/>
              <a:t>, </a:t>
            </a:r>
            <a:r>
              <a:rPr lang="fi-FI" sz="1800" dirty="0" err="1"/>
              <a:t>snurrande</a:t>
            </a:r>
            <a:r>
              <a:rPr lang="fi-FI" sz="1800" dirty="0"/>
              <a:t> </a:t>
            </a:r>
            <a:r>
              <a:rPr lang="fi-FI" sz="1800" dirty="0" err="1"/>
              <a:t>ring</a:t>
            </a:r>
            <a:r>
              <a:rPr lang="fi-FI" sz="1800" dirty="0"/>
              <a:t> </a:t>
            </a:r>
            <a:r>
              <a:rPr lang="fi-FI" sz="1800" dirty="0" err="1"/>
              <a:t>på</a:t>
            </a:r>
            <a:r>
              <a:rPr lang="fi-FI" sz="1800" dirty="0"/>
              <a:t> </a:t>
            </a:r>
            <a:r>
              <a:rPr lang="fi-FI" sz="1800" dirty="0" err="1"/>
              <a:t>stång</a:t>
            </a:r>
            <a:r>
              <a:rPr lang="fi-FI" sz="1800" dirty="0"/>
              <a:t>, </a:t>
            </a:r>
            <a:r>
              <a:rPr lang="fi-FI" sz="1800" dirty="0" err="1"/>
              <a:t>snurrande</a:t>
            </a:r>
            <a:r>
              <a:rPr lang="fi-FI" sz="1800" dirty="0"/>
              <a:t> </a:t>
            </a:r>
            <a:r>
              <a:rPr lang="fi-FI" sz="1800" dirty="0" err="1"/>
              <a:t>fäste</a:t>
            </a:r>
            <a:r>
              <a:rPr lang="fi-FI" sz="1800" dirty="0"/>
              <a:t>  </a:t>
            </a:r>
            <a:r>
              <a:rPr lang="fi-FI" sz="1800" dirty="0" err="1"/>
              <a:t>runt</a:t>
            </a:r>
            <a:r>
              <a:rPr lang="fi-FI" sz="1800" dirty="0"/>
              <a:t> </a:t>
            </a:r>
            <a:r>
              <a:rPr lang="fi-FI" sz="1800" dirty="0" err="1"/>
              <a:t>delvis</a:t>
            </a:r>
            <a:r>
              <a:rPr lang="fi-FI" sz="1800" dirty="0"/>
              <a:t> </a:t>
            </a:r>
            <a:r>
              <a:rPr lang="fi-FI" sz="1800" dirty="0" err="1"/>
              <a:t>holktyps</a:t>
            </a:r>
            <a:r>
              <a:rPr lang="fi-FI" sz="1800" dirty="0"/>
              <a:t> </a:t>
            </a:r>
            <a:r>
              <a:rPr lang="fi-FI" sz="1800" dirty="0" err="1"/>
              <a:t>ring</a:t>
            </a:r>
            <a:r>
              <a:rPr lang="fi-FI" sz="1800" dirty="0"/>
              <a:t>.(</a:t>
            </a:r>
            <a:r>
              <a:rPr lang="fi-FI" sz="1600" dirty="0"/>
              <a:t>ylä- tai alavarsi, kokovarsi, varsikiinnitys, varrellinen pyörivä rengas, pyörivä kiinnitys osin holkkimaisesti renkaan ympärillä)</a:t>
            </a:r>
          </a:p>
          <a:p>
            <a:endParaRPr lang="fi-FI" sz="1800" dirty="0"/>
          </a:p>
          <a:p>
            <a:r>
              <a:rPr lang="fi-FI" sz="1800" dirty="0" err="1"/>
              <a:t>Mittdelen</a:t>
            </a:r>
            <a:r>
              <a:rPr lang="fi-FI" sz="1800" dirty="0"/>
              <a:t> </a:t>
            </a:r>
            <a:r>
              <a:rPr lang="fi-FI" sz="1800" dirty="0" err="1"/>
              <a:t>på</a:t>
            </a:r>
            <a:r>
              <a:rPr lang="fi-FI" sz="1800" dirty="0"/>
              <a:t> </a:t>
            </a:r>
            <a:r>
              <a:rPr lang="fi-FI" sz="1800" dirty="0" err="1"/>
              <a:t>tredelat</a:t>
            </a:r>
            <a:r>
              <a:rPr lang="fi-FI" sz="1800" dirty="0"/>
              <a:t> </a:t>
            </a:r>
            <a:r>
              <a:rPr lang="fi-FI" sz="1800" dirty="0" err="1"/>
              <a:t>bett</a:t>
            </a:r>
            <a:r>
              <a:rPr lang="fi-FI" sz="1800" dirty="0"/>
              <a:t>: </a:t>
            </a:r>
            <a:r>
              <a:rPr lang="fi-FI" sz="1800" dirty="0" err="1"/>
              <a:t>holk</a:t>
            </a:r>
            <a:r>
              <a:rPr lang="fi-FI" sz="1800" dirty="0"/>
              <a:t>- </a:t>
            </a:r>
            <a:r>
              <a:rPr lang="fi-FI" sz="1800" dirty="0" err="1"/>
              <a:t>eller</a:t>
            </a:r>
            <a:r>
              <a:rPr lang="fi-FI" sz="1800" dirty="0"/>
              <a:t> </a:t>
            </a:r>
            <a:r>
              <a:rPr lang="fi-FI" sz="1800" dirty="0" err="1"/>
              <a:t>kulled</a:t>
            </a:r>
            <a:r>
              <a:rPr lang="fi-FI" sz="1800" dirty="0"/>
              <a:t>. </a:t>
            </a:r>
            <a:r>
              <a:rPr lang="fi-FI" sz="1800" dirty="0" err="1"/>
              <a:t>Mittdel</a:t>
            </a:r>
            <a:r>
              <a:rPr lang="fi-FI" sz="1800" dirty="0"/>
              <a:t>: </a:t>
            </a:r>
            <a:r>
              <a:rPr lang="fi-FI" sz="1800" dirty="0" err="1"/>
              <a:t>bör</a:t>
            </a:r>
            <a:r>
              <a:rPr lang="fi-FI" sz="1800" dirty="0"/>
              <a:t> vara </a:t>
            </a:r>
            <a:r>
              <a:rPr lang="fi-FI" sz="1800" dirty="0" err="1"/>
              <a:t>fast</a:t>
            </a:r>
            <a:r>
              <a:rPr lang="fi-FI" sz="1800" dirty="0"/>
              <a:t>, </a:t>
            </a:r>
            <a:r>
              <a:rPr lang="fi-FI" sz="1800" dirty="0" err="1"/>
              <a:t>inga</a:t>
            </a:r>
            <a:r>
              <a:rPr lang="fi-FI" sz="1800" dirty="0"/>
              <a:t> </a:t>
            </a:r>
            <a:r>
              <a:rPr lang="fi-FI" sz="1800" dirty="0" err="1"/>
              <a:t>andra</a:t>
            </a:r>
            <a:r>
              <a:rPr lang="fi-FI" sz="1800" dirty="0"/>
              <a:t> </a:t>
            </a:r>
            <a:r>
              <a:rPr lang="fi-FI" sz="1800" dirty="0" err="1"/>
              <a:t>rörliga</a:t>
            </a:r>
            <a:r>
              <a:rPr lang="fi-FI" sz="1800" dirty="0"/>
              <a:t> </a:t>
            </a:r>
            <a:r>
              <a:rPr lang="fi-FI" sz="1800" dirty="0" err="1"/>
              <a:t>delar</a:t>
            </a:r>
            <a:r>
              <a:rPr lang="fi-FI" sz="1800" dirty="0"/>
              <a:t> </a:t>
            </a:r>
            <a:r>
              <a:rPr lang="fi-FI" sz="1800" dirty="0" err="1"/>
              <a:t>än</a:t>
            </a:r>
            <a:r>
              <a:rPr lang="fi-FI" sz="1800" dirty="0"/>
              <a:t> </a:t>
            </a:r>
            <a:r>
              <a:rPr lang="fi-FI" sz="1800" dirty="0" err="1"/>
              <a:t>rullen</a:t>
            </a:r>
            <a:r>
              <a:rPr lang="fi-FI" sz="1800" dirty="0"/>
              <a:t>, </a:t>
            </a:r>
            <a:r>
              <a:rPr lang="fi-FI" sz="1800" dirty="0" err="1"/>
              <a:t>kan</a:t>
            </a:r>
            <a:r>
              <a:rPr lang="fi-FI" sz="1800" dirty="0"/>
              <a:t> vara </a:t>
            </a:r>
            <a:r>
              <a:rPr lang="fi-FI" sz="1800" dirty="0" err="1"/>
              <a:t>böjd</a:t>
            </a:r>
            <a:r>
              <a:rPr lang="fi-FI" sz="1800" dirty="0"/>
              <a:t> </a:t>
            </a:r>
            <a:r>
              <a:rPr lang="fi-FI" sz="1800" dirty="0" err="1"/>
              <a:t>åt</a:t>
            </a:r>
            <a:r>
              <a:rPr lang="fi-FI" sz="1800" dirty="0"/>
              <a:t> annat </a:t>
            </a:r>
            <a:r>
              <a:rPr lang="fi-FI" sz="1800" dirty="0" err="1"/>
              <a:t>håll</a:t>
            </a:r>
            <a:r>
              <a:rPr lang="fi-FI" sz="1800" dirty="0"/>
              <a:t> </a:t>
            </a:r>
            <a:r>
              <a:rPr lang="fi-FI" sz="1800" dirty="0" err="1"/>
              <a:t>än</a:t>
            </a:r>
            <a:r>
              <a:rPr lang="fi-FI" sz="1800" dirty="0"/>
              <a:t> </a:t>
            </a:r>
            <a:r>
              <a:rPr lang="fi-FI" sz="1800" dirty="0" err="1"/>
              <a:t>munnen</a:t>
            </a:r>
            <a:r>
              <a:rPr lang="fi-FI" sz="1800" dirty="0"/>
              <a:t>, </a:t>
            </a:r>
            <a:r>
              <a:rPr lang="fi-FI" sz="1800" dirty="0" err="1"/>
              <a:t>kanterna</a:t>
            </a:r>
            <a:r>
              <a:rPr lang="fi-FI" sz="1800" dirty="0"/>
              <a:t> </a:t>
            </a:r>
            <a:r>
              <a:rPr lang="fi-FI" sz="1800" dirty="0" err="1"/>
              <a:t>rundade</a:t>
            </a:r>
            <a:r>
              <a:rPr lang="fi-FI" sz="1800" dirty="0"/>
              <a:t>, </a:t>
            </a:r>
            <a:r>
              <a:rPr lang="fi-FI" sz="1800" dirty="0" err="1"/>
              <a:t>inte</a:t>
            </a:r>
            <a:r>
              <a:rPr lang="fi-FI" sz="1800" dirty="0"/>
              <a:t> funktion </a:t>
            </a:r>
            <a:r>
              <a:rPr lang="fi-FI" sz="1800" dirty="0" err="1"/>
              <a:t>som</a:t>
            </a:r>
            <a:r>
              <a:rPr lang="fi-FI" sz="1800" dirty="0"/>
              <a:t> </a:t>
            </a:r>
            <a:r>
              <a:rPr lang="fi-FI" sz="1800" dirty="0" err="1"/>
              <a:t>tungkontroll</a:t>
            </a:r>
            <a:r>
              <a:rPr lang="fi-FI" sz="1800" dirty="0"/>
              <a:t>.</a:t>
            </a:r>
          </a:p>
          <a:p>
            <a:r>
              <a:rPr lang="fi-FI" sz="1800" dirty="0"/>
              <a:t>Bettet </a:t>
            </a:r>
            <a:r>
              <a:rPr lang="fi-FI" sz="1800" dirty="0" err="1"/>
              <a:t>kan</a:t>
            </a:r>
            <a:r>
              <a:rPr lang="fi-FI" sz="1800" dirty="0"/>
              <a:t> vara </a:t>
            </a:r>
            <a:r>
              <a:rPr lang="fi-FI" sz="1800" dirty="0" err="1"/>
              <a:t>utformat</a:t>
            </a:r>
            <a:r>
              <a:rPr lang="fi-FI" sz="1800" dirty="0"/>
              <a:t> för </a:t>
            </a:r>
            <a:r>
              <a:rPr lang="fi-FI" sz="1800" dirty="0" err="1"/>
              <a:t>att</a:t>
            </a:r>
            <a:r>
              <a:rPr lang="fi-FI" sz="1800" dirty="0"/>
              <a:t> </a:t>
            </a:r>
            <a:r>
              <a:rPr lang="fi-FI" sz="1800" dirty="0" err="1"/>
              <a:t>ge</a:t>
            </a:r>
            <a:r>
              <a:rPr lang="fi-FI" sz="1800" dirty="0"/>
              <a:t> </a:t>
            </a:r>
            <a:r>
              <a:rPr lang="fi-FI" sz="1800" dirty="0" err="1"/>
              <a:t>rörelsefrihet</a:t>
            </a:r>
            <a:r>
              <a:rPr lang="fi-FI" sz="1800" dirty="0"/>
              <a:t> </a:t>
            </a:r>
            <a:r>
              <a:rPr lang="fi-FI" sz="1800" dirty="0" err="1"/>
              <a:t>åt</a:t>
            </a:r>
            <a:r>
              <a:rPr lang="fi-FI" sz="1800" dirty="0"/>
              <a:t> </a:t>
            </a:r>
            <a:r>
              <a:rPr lang="fi-FI" sz="1800" dirty="0" err="1"/>
              <a:t>tungan</a:t>
            </a:r>
            <a:r>
              <a:rPr lang="fi-FI" sz="1800" dirty="0"/>
              <a:t>, </a:t>
            </a:r>
            <a:r>
              <a:rPr lang="fi-FI" sz="1800" dirty="0" err="1"/>
              <a:t>formens</a:t>
            </a:r>
            <a:r>
              <a:rPr lang="fi-FI" sz="1800" dirty="0"/>
              <a:t> </a:t>
            </a:r>
            <a:r>
              <a:rPr lang="fi-FI" sz="1800" dirty="0" err="1"/>
              <a:t>höjd</a:t>
            </a:r>
            <a:r>
              <a:rPr lang="fi-FI" sz="1800" dirty="0"/>
              <a:t> </a:t>
            </a:r>
            <a:r>
              <a:rPr lang="fi-FI" sz="1800" dirty="0" err="1"/>
              <a:t>maximi</a:t>
            </a:r>
            <a:r>
              <a:rPr lang="fi-FI" sz="1800" dirty="0"/>
              <a:t> 30mm </a:t>
            </a:r>
            <a:r>
              <a:rPr lang="fi-FI" sz="1800" dirty="0" err="1"/>
              <a:t>från</a:t>
            </a:r>
            <a:r>
              <a:rPr lang="fi-FI" sz="1800" dirty="0"/>
              <a:t> </a:t>
            </a:r>
            <a:r>
              <a:rPr lang="fi-FI" sz="1800" dirty="0" err="1"/>
              <a:t>bettets</a:t>
            </a:r>
            <a:r>
              <a:rPr lang="fi-FI" sz="1800" dirty="0"/>
              <a:t> </a:t>
            </a:r>
            <a:r>
              <a:rPr lang="fi-FI" sz="1800" dirty="0" err="1"/>
              <a:t>nedre</a:t>
            </a:r>
            <a:r>
              <a:rPr lang="fi-FI" sz="1800" dirty="0"/>
              <a:t> </a:t>
            </a:r>
            <a:r>
              <a:rPr lang="fi-FI" sz="1800" dirty="0" err="1"/>
              <a:t>punkt</a:t>
            </a:r>
            <a:r>
              <a:rPr lang="fi-FI" sz="1800" dirty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den</a:t>
            </a:r>
            <a:r>
              <a:rPr lang="fi-FI" sz="1800" dirty="0"/>
              <a:t> </a:t>
            </a:r>
            <a:r>
              <a:rPr lang="fi-FI" sz="1800" dirty="0" err="1"/>
              <a:t>högsta</a:t>
            </a:r>
            <a:r>
              <a:rPr lang="fi-FI" sz="1800" dirty="0"/>
              <a:t> </a:t>
            </a:r>
            <a:r>
              <a:rPr lang="fi-FI" sz="1800" dirty="0" err="1"/>
              <a:t>punkten</a:t>
            </a:r>
            <a:r>
              <a:rPr lang="fi-FI" sz="1800" dirty="0"/>
              <a:t>, </a:t>
            </a:r>
            <a:r>
              <a:rPr lang="fi-FI" sz="1800" dirty="0" err="1"/>
              <a:t>den</a:t>
            </a:r>
            <a:r>
              <a:rPr lang="fi-FI" sz="1800" dirty="0"/>
              <a:t> </a:t>
            </a:r>
            <a:r>
              <a:rPr lang="fi-FI" sz="1800" dirty="0" err="1"/>
              <a:t>bredaste</a:t>
            </a:r>
            <a:r>
              <a:rPr lang="fi-FI" sz="1800" dirty="0"/>
              <a:t> </a:t>
            </a:r>
            <a:r>
              <a:rPr lang="fi-FI" sz="1800" dirty="0" err="1"/>
              <a:t>delen</a:t>
            </a:r>
            <a:r>
              <a:rPr lang="fi-FI" sz="1800" dirty="0"/>
              <a:t> </a:t>
            </a:r>
            <a:r>
              <a:rPr lang="fi-FI" sz="1800" dirty="0" err="1"/>
              <a:t>bör</a:t>
            </a:r>
            <a:r>
              <a:rPr lang="fi-FI" sz="1800" dirty="0"/>
              <a:t> vara </a:t>
            </a:r>
            <a:r>
              <a:rPr lang="fi-FI" sz="1800" dirty="0" err="1"/>
              <a:t>där</a:t>
            </a:r>
            <a:r>
              <a:rPr lang="fi-FI" sz="1800" dirty="0"/>
              <a:t> </a:t>
            </a:r>
            <a:r>
              <a:rPr lang="fi-FI" sz="1800" dirty="0" err="1"/>
              <a:t>bettet</a:t>
            </a:r>
            <a:r>
              <a:rPr lang="fi-FI" sz="1800" dirty="0"/>
              <a:t> </a:t>
            </a:r>
            <a:r>
              <a:rPr lang="fi-FI" sz="1800" dirty="0" err="1"/>
              <a:t>möter</a:t>
            </a:r>
            <a:r>
              <a:rPr lang="fi-FI" sz="1800" dirty="0"/>
              <a:t> </a:t>
            </a:r>
            <a:r>
              <a:rPr lang="fi-FI" sz="1800" dirty="0" err="1"/>
              <a:t>tungan</a:t>
            </a:r>
            <a:r>
              <a:rPr lang="fi-FI" sz="1800" dirty="0"/>
              <a:t>, </a:t>
            </a:r>
            <a:r>
              <a:rPr lang="fi-FI" sz="1800" dirty="0" err="1"/>
              <a:t>bör</a:t>
            </a:r>
            <a:r>
              <a:rPr lang="fi-FI" sz="1800" dirty="0"/>
              <a:t> vara </a:t>
            </a:r>
            <a:r>
              <a:rPr lang="fi-FI" sz="1800" dirty="0" err="1"/>
              <a:t>minst</a:t>
            </a:r>
            <a:r>
              <a:rPr lang="fi-FI" sz="1800" dirty="0"/>
              <a:t> 30mm </a:t>
            </a:r>
            <a:r>
              <a:rPr lang="fi-FI" sz="1800" dirty="0" err="1"/>
              <a:t>bred</a:t>
            </a:r>
            <a:r>
              <a:rPr lang="fi-FI" sz="1800" dirty="0"/>
              <a:t>.</a:t>
            </a:r>
          </a:p>
          <a:p>
            <a:endParaRPr lang="fi-FI" sz="18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/>
              <a:t>	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6CE0DA94-3EB2-4DC1-8C01-4EC89FED8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845840"/>
            <a:ext cx="4906888" cy="1143000"/>
          </a:xfrm>
        </p:spPr>
        <p:txBody>
          <a:bodyPr/>
          <a:lstStyle/>
          <a:p>
            <a:r>
              <a:rPr lang="fi-FI" sz="4000" b="1" dirty="0" err="1"/>
              <a:t>Reglementsutbildning</a:t>
            </a:r>
            <a:br>
              <a:rPr lang="fi-FI" sz="3600" b="1" dirty="0"/>
            </a:br>
            <a:r>
              <a:rPr lang="fi-FI" sz="2800" b="1" dirty="0" err="1"/>
              <a:t>Dressyr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0376536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02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Dressyr</a:t>
            </a:r>
            <a:endParaRPr lang="fi-FI" sz="3200" b="1" dirty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731"/>
            <a:ext cx="8229600" cy="4708525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6400" b="1" dirty="0" err="1">
                <a:latin typeface="+mj-lt"/>
              </a:rPr>
              <a:t>Tävlingsprestation</a:t>
            </a:r>
            <a:endParaRPr lang="fi-FI" sz="6400" b="1" dirty="0">
              <a:latin typeface="+mj-lt"/>
            </a:endParaRP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6400" dirty="0" err="1">
                <a:latin typeface="+mj-lt"/>
              </a:rPr>
              <a:t>Startlistorna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publiceras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senast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dagen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före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tävlingen</a:t>
            </a:r>
            <a:r>
              <a:rPr lang="fi-FI" sz="6400" dirty="0">
                <a:latin typeface="+mj-lt"/>
              </a:rPr>
              <a:t>, </a:t>
            </a:r>
            <a:r>
              <a:rPr lang="fi-FI" sz="6400" dirty="0" err="1">
                <a:latin typeface="+mj-lt"/>
              </a:rPr>
              <a:t>när</a:t>
            </a:r>
            <a:r>
              <a:rPr lang="fi-FI" sz="6400" dirty="0">
                <a:latin typeface="+mj-lt"/>
              </a:rPr>
              <a:t> de </a:t>
            </a:r>
            <a:r>
              <a:rPr lang="fi-FI" sz="6400" dirty="0" err="1">
                <a:latin typeface="+mj-lt"/>
              </a:rPr>
              <a:t>publiceras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berättas</a:t>
            </a:r>
            <a:r>
              <a:rPr lang="fi-FI" sz="6400" dirty="0">
                <a:latin typeface="+mj-lt"/>
              </a:rPr>
              <a:t> i </a:t>
            </a:r>
            <a:r>
              <a:rPr lang="fi-FI" sz="6400" dirty="0" err="1">
                <a:latin typeface="+mj-lt"/>
              </a:rPr>
              <a:t>tävlingspropositionen</a:t>
            </a:r>
            <a:r>
              <a:rPr lang="fi-FI" sz="6400" dirty="0">
                <a:latin typeface="+mj-lt"/>
              </a:rPr>
              <a:t>.</a:t>
            </a:r>
          </a:p>
          <a:p>
            <a:pPr lvl="1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6400" dirty="0" err="1">
                <a:latin typeface="+mj-lt"/>
              </a:rPr>
              <a:t>Två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olika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modeller</a:t>
            </a:r>
            <a:r>
              <a:rPr lang="fi-FI" sz="6400" dirty="0">
                <a:latin typeface="+mj-lt"/>
              </a:rPr>
              <a:t>:</a:t>
            </a:r>
          </a:p>
          <a:p>
            <a:pPr lvl="2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6400" dirty="0" err="1">
                <a:latin typeface="+mj-lt"/>
              </a:rPr>
              <a:t>Ekipagen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delas</a:t>
            </a:r>
            <a:r>
              <a:rPr lang="fi-FI" sz="6400" dirty="0">
                <a:latin typeface="+mj-lt"/>
              </a:rPr>
              <a:t> in i </a:t>
            </a:r>
            <a:r>
              <a:rPr lang="fi-FI" sz="6400" dirty="0" err="1">
                <a:latin typeface="+mj-lt"/>
              </a:rPr>
              <a:t>grupper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och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den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första</a:t>
            </a:r>
            <a:r>
              <a:rPr lang="fi-FI" sz="6400" dirty="0">
                <a:latin typeface="+mj-lt"/>
              </a:rPr>
              <a:t> i </a:t>
            </a:r>
            <a:r>
              <a:rPr lang="fi-FI" sz="6400" dirty="0" err="1">
                <a:latin typeface="+mj-lt"/>
              </a:rPr>
              <a:t>gruppen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har</a:t>
            </a:r>
            <a:r>
              <a:rPr lang="fi-FI" sz="6400" dirty="0">
                <a:latin typeface="+mj-lt"/>
              </a:rPr>
              <a:t> en </a:t>
            </a:r>
            <a:r>
              <a:rPr lang="fi-FI" sz="6400" dirty="0" err="1">
                <a:latin typeface="+mj-lt"/>
              </a:rPr>
              <a:t>exakt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starttid</a:t>
            </a:r>
            <a:r>
              <a:rPr lang="fi-FI" sz="6400" dirty="0">
                <a:latin typeface="+mj-lt"/>
              </a:rPr>
              <a:t>, de </a:t>
            </a:r>
            <a:r>
              <a:rPr lang="fi-FI" sz="6400" dirty="0" err="1">
                <a:latin typeface="+mj-lt"/>
              </a:rPr>
              <a:t>resterande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ekipagen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uppskattar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sin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egen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starttid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enligt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det</a:t>
            </a:r>
            <a:r>
              <a:rPr lang="fi-FI" sz="6400" dirty="0">
                <a:latin typeface="+mj-lt"/>
              </a:rPr>
              <a:t>.</a:t>
            </a:r>
          </a:p>
          <a:p>
            <a:pPr lvl="2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6400" dirty="0">
                <a:latin typeface="+mj-lt"/>
              </a:rPr>
              <a:t>ELLER en </a:t>
            </a:r>
            <a:r>
              <a:rPr lang="fi-FI" sz="6400" dirty="0" err="1">
                <a:latin typeface="+mj-lt"/>
              </a:rPr>
              <a:t>exakt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starttid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har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angivits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till</a:t>
            </a:r>
            <a:r>
              <a:rPr lang="fi-FI" sz="6400" dirty="0">
                <a:latin typeface="+mj-lt"/>
              </a:rPr>
              <a:t> alla </a:t>
            </a:r>
            <a:r>
              <a:rPr lang="fi-FI" sz="6400" dirty="0" err="1">
                <a:latin typeface="+mj-lt"/>
              </a:rPr>
              <a:t>ryttare</a:t>
            </a:r>
            <a:r>
              <a:rPr lang="fi-FI" sz="6400" dirty="0">
                <a:latin typeface="+mj-lt"/>
              </a:rPr>
              <a:t>. </a:t>
            </a:r>
          </a:p>
          <a:p>
            <a:pPr lvl="1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6400" dirty="0" err="1"/>
              <a:t>Idrottaren</a:t>
            </a:r>
            <a:r>
              <a:rPr lang="fi-FI" sz="6400" dirty="0"/>
              <a:t> </a:t>
            </a:r>
            <a:r>
              <a:rPr lang="fi-FI" sz="6400" dirty="0" err="1"/>
              <a:t>är</a:t>
            </a:r>
            <a:r>
              <a:rPr lang="fi-FI" sz="6400" dirty="0"/>
              <a:t> </a:t>
            </a:r>
            <a:r>
              <a:rPr lang="fi-FI" sz="6400" dirty="0" err="1"/>
              <a:t>inte</a:t>
            </a:r>
            <a:r>
              <a:rPr lang="fi-FI" sz="6400" dirty="0"/>
              <a:t> </a:t>
            </a:r>
            <a:r>
              <a:rPr lang="fi-FI" sz="6400" dirty="0" err="1"/>
              <a:t>skyldig</a:t>
            </a:r>
            <a:r>
              <a:rPr lang="fi-FI" sz="6400" dirty="0"/>
              <a:t> </a:t>
            </a:r>
            <a:r>
              <a:rPr lang="fi-FI" sz="6400" dirty="0" err="1"/>
              <a:t>att</a:t>
            </a:r>
            <a:r>
              <a:rPr lang="fi-FI" sz="6400" dirty="0"/>
              <a:t> </a:t>
            </a:r>
            <a:r>
              <a:rPr lang="fi-FI" sz="6400" dirty="0" err="1"/>
              <a:t>börja</a:t>
            </a:r>
            <a:r>
              <a:rPr lang="fi-FI" sz="6400" dirty="0"/>
              <a:t> </a:t>
            </a:r>
            <a:r>
              <a:rPr lang="fi-FI" sz="6400" dirty="0" err="1"/>
              <a:t>sin</a:t>
            </a:r>
            <a:r>
              <a:rPr lang="fi-FI" sz="6400" dirty="0"/>
              <a:t> </a:t>
            </a:r>
            <a:r>
              <a:rPr lang="fi-FI" sz="6400" dirty="0" err="1"/>
              <a:t>prestation</a:t>
            </a:r>
            <a:r>
              <a:rPr lang="fi-FI" sz="6400" dirty="0"/>
              <a:t> </a:t>
            </a:r>
            <a:r>
              <a:rPr lang="fi-FI" sz="6400" dirty="0" err="1"/>
              <a:t>tidigare</a:t>
            </a:r>
            <a:r>
              <a:rPr lang="fi-FI" sz="6400" dirty="0"/>
              <a:t> </a:t>
            </a:r>
            <a:r>
              <a:rPr lang="fi-FI" sz="6400" dirty="0" err="1"/>
              <a:t>än</a:t>
            </a:r>
            <a:r>
              <a:rPr lang="fi-FI" sz="6400" dirty="0"/>
              <a:t> </a:t>
            </a:r>
            <a:r>
              <a:rPr lang="fi-FI" sz="6400" dirty="0" err="1"/>
              <a:t>den</a:t>
            </a:r>
            <a:r>
              <a:rPr lang="fi-FI" sz="6400" dirty="0"/>
              <a:t> </a:t>
            </a:r>
            <a:r>
              <a:rPr lang="fi-FI" sz="6400" dirty="0" err="1"/>
              <a:t>beräknade</a:t>
            </a:r>
            <a:r>
              <a:rPr lang="fi-FI" sz="6400" dirty="0"/>
              <a:t> </a:t>
            </a:r>
            <a:r>
              <a:rPr lang="fi-FI" sz="6400" dirty="0" err="1"/>
              <a:t>starttiden</a:t>
            </a:r>
            <a:r>
              <a:rPr lang="fi-FI" sz="6400" dirty="0"/>
              <a:t> </a:t>
            </a:r>
            <a:r>
              <a:rPr lang="fi-FI" sz="6400" dirty="0" err="1"/>
              <a:t>enligt</a:t>
            </a:r>
            <a:r>
              <a:rPr lang="fi-FI" sz="6400" dirty="0"/>
              <a:t> </a:t>
            </a:r>
            <a:r>
              <a:rPr lang="fi-FI" sz="6400" dirty="0" err="1"/>
              <a:t>startlistan</a:t>
            </a:r>
            <a:r>
              <a:rPr lang="fi-FI" sz="6400" dirty="0"/>
              <a:t>.</a:t>
            </a:r>
          </a:p>
          <a:p>
            <a:pPr lvl="1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6400" dirty="0" err="1">
                <a:latin typeface="+mj-lt"/>
              </a:rPr>
              <a:t>Ifall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idrottaren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deltar</a:t>
            </a:r>
            <a:r>
              <a:rPr lang="fi-FI" sz="6400" dirty="0">
                <a:latin typeface="+mj-lt"/>
              </a:rPr>
              <a:t> i </a:t>
            </a:r>
            <a:r>
              <a:rPr lang="fi-FI" sz="6400" dirty="0" err="1">
                <a:latin typeface="+mj-lt"/>
              </a:rPr>
              <a:t>klassen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eller</a:t>
            </a:r>
            <a:r>
              <a:rPr lang="fi-FI" sz="6400" dirty="0">
                <a:latin typeface="+mj-lt"/>
              </a:rPr>
              <a:t> i </a:t>
            </a:r>
            <a:r>
              <a:rPr lang="fi-FI" sz="6400" dirty="0" err="1">
                <a:latin typeface="+mj-lt"/>
              </a:rPr>
              <a:t>tävlingen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med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flera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hästar</a:t>
            </a:r>
            <a:r>
              <a:rPr lang="fi-FI" sz="6400" dirty="0">
                <a:latin typeface="+mj-lt"/>
              </a:rPr>
              <a:t>, </a:t>
            </a:r>
            <a:r>
              <a:rPr lang="fi-FI" sz="6400" dirty="0" err="1">
                <a:latin typeface="+mj-lt"/>
              </a:rPr>
              <a:t>bör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det</a:t>
            </a:r>
            <a:r>
              <a:rPr lang="fi-FI" sz="6400" dirty="0">
                <a:latin typeface="+mj-lt"/>
              </a:rPr>
              <a:t> vara </a:t>
            </a:r>
            <a:r>
              <a:rPr lang="fi-FI" sz="6400" dirty="0" err="1">
                <a:latin typeface="+mj-lt"/>
              </a:rPr>
              <a:t>minst</a:t>
            </a:r>
            <a:r>
              <a:rPr lang="fi-FI" sz="6400" dirty="0">
                <a:latin typeface="+mj-lt"/>
              </a:rPr>
              <a:t> 30 </a:t>
            </a:r>
            <a:r>
              <a:rPr lang="fi-FI" sz="6400" dirty="0" err="1">
                <a:latin typeface="+mj-lt"/>
              </a:rPr>
              <a:t>minuter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mellan</a:t>
            </a:r>
            <a:r>
              <a:rPr lang="fi-FI" sz="6400" dirty="0">
                <a:latin typeface="+mj-lt"/>
              </a:rPr>
              <a:t> </a:t>
            </a:r>
            <a:r>
              <a:rPr lang="fi-FI" sz="6400" dirty="0" err="1">
                <a:latin typeface="+mj-lt"/>
              </a:rPr>
              <a:t>starterna</a:t>
            </a:r>
            <a:r>
              <a:rPr lang="fi-FI" sz="6400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fi-FI" sz="1400" dirty="0">
              <a:latin typeface="+mj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fi-FI" sz="1400" dirty="0">
              <a:latin typeface="+mj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3463F3-4B9F-44C8-9064-6DDA738A4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14" y="1988840"/>
            <a:ext cx="7920880" cy="4525963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 err="1"/>
              <a:t>Tävlingsprestation</a:t>
            </a:r>
            <a:endParaRPr lang="fi-FI" sz="1800" b="1" dirty="0"/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1800" dirty="0" err="1">
                <a:latin typeface="+mj-lt"/>
              </a:rPr>
              <a:t>Idrottaren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bör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själv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värma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upp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sin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häst</a:t>
            </a:r>
            <a:r>
              <a:rPr lang="fi-FI" sz="1800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1800" dirty="0" err="1">
                <a:latin typeface="+mj-lt"/>
              </a:rPr>
              <a:t>Ekipaget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får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gå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runt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banan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på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ut</a:t>
            </a:r>
            <a:r>
              <a:rPr lang="fi-FI" sz="1800" dirty="0">
                <a:latin typeface="+mj-lt"/>
              </a:rPr>
              <a:t>- </a:t>
            </a:r>
            <a:r>
              <a:rPr lang="fi-FI" sz="1800" dirty="0" err="1">
                <a:latin typeface="+mj-lt"/>
              </a:rPr>
              <a:t>eller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insidan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innan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prestationen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börjar</a:t>
            </a:r>
            <a:r>
              <a:rPr lang="fi-FI" sz="1800" dirty="0">
                <a:latin typeface="+mj-lt"/>
              </a:rPr>
              <a:t>. </a:t>
            </a:r>
            <a:r>
              <a:rPr lang="fi-FI" sz="1800" dirty="0" err="1">
                <a:latin typeface="+mj-lt"/>
              </a:rPr>
              <a:t>Ifall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det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bara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är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möjligt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att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gå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runt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på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insidan</a:t>
            </a:r>
            <a:r>
              <a:rPr lang="fi-FI" sz="1800" dirty="0">
                <a:latin typeface="+mj-lt"/>
              </a:rPr>
              <a:t> av </a:t>
            </a:r>
            <a:r>
              <a:rPr lang="fi-FI" sz="1800" dirty="0" err="1">
                <a:latin typeface="+mj-lt"/>
              </a:rPr>
              <a:t>staketet</a:t>
            </a:r>
            <a:r>
              <a:rPr lang="fi-FI" sz="1800" dirty="0">
                <a:latin typeface="+mj-lt"/>
              </a:rPr>
              <a:t>, </a:t>
            </a:r>
            <a:r>
              <a:rPr lang="fi-FI" sz="1800" dirty="0" err="1">
                <a:latin typeface="+mj-lt"/>
              </a:rPr>
              <a:t>börjar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även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prestationen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innanför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banan</a:t>
            </a:r>
            <a:r>
              <a:rPr lang="fi-FI" sz="1800" dirty="0">
                <a:latin typeface="+mj-lt"/>
              </a:rPr>
              <a:t>.  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1800" dirty="0" err="1">
                <a:latin typeface="+mj-lt"/>
              </a:rPr>
              <a:t>Ryttaren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har</a:t>
            </a:r>
            <a:r>
              <a:rPr lang="fi-FI" sz="1800" dirty="0">
                <a:latin typeface="+mj-lt"/>
              </a:rPr>
              <a:t> 45 </a:t>
            </a:r>
            <a:r>
              <a:rPr lang="fi-FI" sz="1800" dirty="0" err="1">
                <a:latin typeface="+mj-lt"/>
              </a:rPr>
              <a:t>sekunder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på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sig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att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börja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prestationen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efter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att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domaren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har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gett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startsignal</a:t>
            </a:r>
            <a:r>
              <a:rPr lang="fi-FI" sz="1800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1800" dirty="0" err="1">
                <a:latin typeface="+mj-lt"/>
              </a:rPr>
              <a:t>Användandet</a:t>
            </a:r>
            <a:r>
              <a:rPr lang="fi-FI" sz="1800" dirty="0">
                <a:latin typeface="+mj-lt"/>
              </a:rPr>
              <a:t> av esilukija</a:t>
            </a:r>
            <a:r>
              <a:rPr lang="fi-FI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är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tillåtet</a:t>
            </a:r>
            <a:r>
              <a:rPr lang="fi-FI" sz="1800" dirty="0">
                <a:latin typeface="+mj-lt"/>
              </a:rPr>
              <a:t> i </a:t>
            </a:r>
            <a:r>
              <a:rPr lang="fi-FI" sz="1800" dirty="0" err="1">
                <a:latin typeface="+mj-lt"/>
              </a:rPr>
              <a:t>klubbtävlingar</a:t>
            </a:r>
            <a:r>
              <a:rPr lang="fi-FI" sz="1800" dirty="0">
                <a:latin typeface="+mj-lt"/>
              </a:rPr>
              <a:t> i </a:t>
            </a:r>
            <a:r>
              <a:rPr lang="fi-FI" sz="1800" dirty="0" err="1">
                <a:latin typeface="+mj-lt"/>
              </a:rPr>
              <a:t>Lätt</a:t>
            </a:r>
            <a:r>
              <a:rPr lang="fi-FI" sz="1800" dirty="0">
                <a:latin typeface="+mj-lt"/>
              </a:rPr>
              <a:t> C- </a:t>
            </a:r>
            <a:r>
              <a:rPr lang="fi-FI" sz="1800" dirty="0" err="1">
                <a:latin typeface="+mj-lt"/>
              </a:rPr>
              <a:t>och</a:t>
            </a:r>
            <a:r>
              <a:rPr lang="fi-FI" sz="1800" dirty="0">
                <a:latin typeface="+mj-lt"/>
              </a:rPr>
              <a:t> D-</a:t>
            </a:r>
            <a:r>
              <a:rPr lang="fi-FI" sz="1800" dirty="0" err="1">
                <a:latin typeface="+mj-lt"/>
              </a:rPr>
              <a:t>klasser</a:t>
            </a:r>
            <a:r>
              <a:rPr lang="fi-FI" sz="1800" dirty="0">
                <a:latin typeface="+mj-lt"/>
              </a:rPr>
              <a:t>, i de </a:t>
            </a:r>
            <a:r>
              <a:rPr lang="fi-FI" sz="1800" dirty="0" err="1">
                <a:latin typeface="+mj-lt"/>
              </a:rPr>
              <a:t>andra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klasserna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rids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programmet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ur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minnet</a:t>
            </a:r>
            <a:r>
              <a:rPr lang="fi-FI" sz="1800" dirty="0">
                <a:latin typeface="+mj-lt"/>
              </a:rPr>
              <a:t>. 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1800" dirty="0" err="1">
                <a:latin typeface="+mj-lt"/>
              </a:rPr>
              <a:t>Lätt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trav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är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tillåtet</a:t>
            </a:r>
            <a:r>
              <a:rPr lang="fi-FI" sz="1800" dirty="0">
                <a:latin typeface="+mj-lt"/>
              </a:rPr>
              <a:t> i alla </a:t>
            </a:r>
            <a:r>
              <a:rPr lang="fi-FI" sz="1800" dirty="0" err="1">
                <a:latin typeface="+mj-lt"/>
              </a:rPr>
              <a:t>Lätt</a:t>
            </a:r>
            <a:r>
              <a:rPr lang="fi-FI" sz="1800" dirty="0">
                <a:latin typeface="+mj-lt"/>
              </a:rPr>
              <a:t> B </a:t>
            </a:r>
            <a:r>
              <a:rPr lang="fi-FI" sz="1800" dirty="0" err="1">
                <a:latin typeface="+mj-lt"/>
              </a:rPr>
              <a:t>och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lägre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klasser</a:t>
            </a:r>
            <a:r>
              <a:rPr lang="fi-FI" sz="1800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1800" dirty="0" err="1">
                <a:latin typeface="+mj-lt"/>
              </a:rPr>
              <a:t>Vid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hälsning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bör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idrottaren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ta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tyglarna</a:t>
            </a:r>
            <a:r>
              <a:rPr lang="fi-FI" sz="1800" dirty="0">
                <a:latin typeface="+mj-lt"/>
              </a:rPr>
              <a:t> i en </a:t>
            </a:r>
            <a:r>
              <a:rPr lang="fi-FI" sz="1800" dirty="0" err="1">
                <a:latin typeface="+mj-lt"/>
              </a:rPr>
              <a:t>hand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och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hälsa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på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domaren</a:t>
            </a:r>
            <a:r>
              <a:rPr lang="fi-FI" sz="1800" dirty="0">
                <a:latin typeface="+mj-lt"/>
              </a:rPr>
              <a:t>. </a:t>
            </a:r>
            <a:r>
              <a:rPr lang="fi-FI" sz="1800" dirty="0" err="1">
                <a:solidFill>
                  <a:srgbClr val="FF0000"/>
                </a:solidFill>
                <a:latin typeface="+mj-lt"/>
              </a:rPr>
              <a:t>Ifall</a:t>
            </a:r>
            <a:r>
              <a:rPr lang="fi-FI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1800" dirty="0" err="1">
                <a:solidFill>
                  <a:srgbClr val="FF0000"/>
                </a:solidFill>
                <a:latin typeface="+mj-lt"/>
              </a:rPr>
              <a:t>idrottaren</a:t>
            </a:r>
            <a:r>
              <a:rPr lang="fi-FI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1800" dirty="0" err="1">
                <a:solidFill>
                  <a:srgbClr val="FF0000"/>
                </a:solidFill>
                <a:latin typeface="+mj-lt"/>
              </a:rPr>
              <a:t>har</a:t>
            </a:r>
            <a:r>
              <a:rPr lang="fi-FI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1800" dirty="0" err="1">
                <a:solidFill>
                  <a:srgbClr val="FF0000"/>
                </a:solidFill>
                <a:latin typeface="+mj-lt"/>
              </a:rPr>
              <a:t>tillstånd</a:t>
            </a:r>
            <a:r>
              <a:rPr lang="fi-FI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1800" dirty="0" err="1">
                <a:solidFill>
                  <a:srgbClr val="FF0000"/>
                </a:solidFill>
                <a:latin typeface="+mj-lt"/>
              </a:rPr>
              <a:t>att</a:t>
            </a:r>
            <a:r>
              <a:rPr lang="fi-FI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1800" dirty="0" err="1">
                <a:solidFill>
                  <a:srgbClr val="FF0000"/>
                </a:solidFill>
                <a:latin typeface="+mj-lt"/>
              </a:rPr>
              <a:t>använda</a:t>
            </a:r>
            <a:r>
              <a:rPr lang="fi-FI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1800" dirty="0" err="1">
                <a:solidFill>
                  <a:srgbClr val="FF0000"/>
                </a:solidFill>
                <a:latin typeface="+mj-lt"/>
              </a:rPr>
              <a:t>spö</a:t>
            </a:r>
            <a:r>
              <a:rPr lang="fi-FI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1800" dirty="0" err="1">
                <a:solidFill>
                  <a:srgbClr val="FF0000"/>
                </a:solidFill>
                <a:latin typeface="+mj-lt"/>
              </a:rPr>
              <a:t>under</a:t>
            </a:r>
            <a:r>
              <a:rPr lang="fi-FI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1800" dirty="0" err="1">
                <a:solidFill>
                  <a:srgbClr val="FF0000"/>
                </a:solidFill>
                <a:latin typeface="+mj-lt"/>
              </a:rPr>
              <a:t>tävlingsprestationen</a:t>
            </a:r>
            <a:r>
              <a:rPr lang="fi-FI" sz="1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fi-FI" sz="1800" dirty="0" err="1">
                <a:solidFill>
                  <a:srgbClr val="FF0000"/>
                </a:solidFill>
                <a:latin typeface="+mj-lt"/>
              </a:rPr>
              <a:t>hälsar</a:t>
            </a:r>
            <a:r>
              <a:rPr lang="fi-FI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1800" dirty="0" err="1">
                <a:solidFill>
                  <a:srgbClr val="FF0000"/>
                </a:solidFill>
                <a:latin typeface="+mj-lt"/>
              </a:rPr>
              <a:t>hen</a:t>
            </a:r>
            <a:r>
              <a:rPr lang="fi-FI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1800" dirty="0" err="1">
                <a:solidFill>
                  <a:srgbClr val="FF0000"/>
                </a:solidFill>
                <a:latin typeface="+mj-lt"/>
              </a:rPr>
              <a:t>med</a:t>
            </a:r>
            <a:r>
              <a:rPr lang="fi-FI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1800" dirty="0" err="1">
                <a:solidFill>
                  <a:srgbClr val="FF0000"/>
                </a:solidFill>
                <a:latin typeface="+mj-lt"/>
              </a:rPr>
              <a:t>den</a:t>
            </a:r>
            <a:r>
              <a:rPr lang="fi-FI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1800" dirty="0" err="1">
                <a:solidFill>
                  <a:srgbClr val="FF0000"/>
                </a:solidFill>
                <a:latin typeface="+mj-lt"/>
              </a:rPr>
              <a:t>fria</a:t>
            </a:r>
            <a:r>
              <a:rPr lang="fi-FI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1800" dirty="0" err="1">
                <a:solidFill>
                  <a:srgbClr val="FF0000"/>
                </a:solidFill>
                <a:latin typeface="+mj-lt"/>
              </a:rPr>
              <a:t>handen</a:t>
            </a:r>
            <a:r>
              <a:rPr lang="fi-FI" sz="1800" dirty="0">
                <a:solidFill>
                  <a:srgbClr val="FF0000"/>
                </a:solidFill>
                <a:latin typeface="+mj-lt"/>
              </a:rPr>
              <a:t>. </a:t>
            </a:r>
            <a:endParaRPr lang="fi-FI" sz="1800" dirty="0">
              <a:solidFill>
                <a:srgbClr val="FF000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E04C31-075C-45CE-978A-1A92C6A2F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776" y="731837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Dressyr</a:t>
            </a: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6989193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8907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Dressyr</a:t>
            </a:r>
            <a:endParaRPr lang="fi-FI" sz="3200" b="1" dirty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483298" y="1951038"/>
            <a:ext cx="812115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2800" b="1" dirty="0" err="1">
                <a:latin typeface="+mj-lt"/>
              </a:rPr>
              <a:t>Domare</a:t>
            </a:r>
            <a:r>
              <a:rPr lang="fi-FI" sz="2800" b="1" dirty="0">
                <a:latin typeface="+mj-lt"/>
              </a:rPr>
              <a:t>, </a:t>
            </a:r>
            <a:r>
              <a:rPr lang="fi-FI" sz="2800" b="1" dirty="0" err="1">
                <a:latin typeface="+mj-lt"/>
              </a:rPr>
              <a:t>poäng</a:t>
            </a:r>
            <a:r>
              <a:rPr lang="fi-FI" sz="2800" b="1" dirty="0">
                <a:latin typeface="+mj-lt"/>
              </a:rPr>
              <a:t> </a:t>
            </a:r>
            <a:r>
              <a:rPr lang="fi-FI" sz="2800" b="1" dirty="0" err="1">
                <a:latin typeface="+mj-lt"/>
              </a:rPr>
              <a:t>och</a:t>
            </a:r>
            <a:r>
              <a:rPr lang="fi-FI" sz="2800" b="1" dirty="0">
                <a:latin typeface="+mj-lt"/>
              </a:rPr>
              <a:t> </a:t>
            </a:r>
            <a:r>
              <a:rPr lang="fi-FI" sz="2800" b="1" dirty="0" err="1">
                <a:latin typeface="+mj-lt"/>
              </a:rPr>
              <a:t>bedömning</a:t>
            </a:r>
            <a:endParaRPr lang="fi-FI" sz="2800" b="1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>
                <a:latin typeface="+mj-lt"/>
              </a:rPr>
              <a:t>I </a:t>
            </a:r>
            <a:r>
              <a:rPr lang="fi-FI" sz="2800" dirty="0" err="1">
                <a:latin typeface="+mj-lt"/>
              </a:rPr>
              <a:t>klubbtävlingar</a:t>
            </a:r>
            <a:r>
              <a:rPr lang="fi-FI" sz="2800" dirty="0">
                <a:latin typeface="+mj-lt"/>
              </a:rPr>
              <a:t> för </a:t>
            </a:r>
            <a:r>
              <a:rPr lang="fi-FI" sz="2800" dirty="0" err="1">
                <a:latin typeface="+mj-lt"/>
              </a:rPr>
              <a:t>det</a:t>
            </a:r>
            <a:r>
              <a:rPr lang="fi-FI" sz="2800" dirty="0">
                <a:latin typeface="+mj-lt"/>
              </a:rPr>
              <a:t> mesta 1-2 </a:t>
            </a:r>
            <a:r>
              <a:rPr lang="fi-FI" sz="2800" dirty="0" err="1">
                <a:latin typeface="+mj-lt"/>
              </a:rPr>
              <a:t>domare</a:t>
            </a:r>
            <a:r>
              <a:rPr lang="fi-FI" sz="2800" dirty="0">
                <a:latin typeface="+mj-lt"/>
              </a:rPr>
              <a:t>, i </a:t>
            </a:r>
            <a:r>
              <a:rPr lang="fi-FI" sz="2800" dirty="0" err="1">
                <a:latin typeface="+mj-lt"/>
              </a:rPr>
              <a:t>regionala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tävlingar</a:t>
            </a:r>
            <a:r>
              <a:rPr lang="fi-FI" sz="2800" dirty="0">
                <a:latin typeface="+mj-lt"/>
              </a:rPr>
              <a:t> 2-3 </a:t>
            </a:r>
            <a:r>
              <a:rPr lang="fi-FI" sz="2800" dirty="0" err="1">
                <a:latin typeface="+mj-lt"/>
              </a:rPr>
              <a:t>domare</a:t>
            </a:r>
            <a:r>
              <a:rPr lang="fi-FI" sz="2800" dirty="0">
                <a:latin typeface="+mj-lt"/>
              </a:rPr>
              <a:t>(</a:t>
            </a:r>
            <a:r>
              <a:rPr lang="fi-FI" sz="2800" dirty="0" err="1">
                <a:latin typeface="+mj-lt"/>
              </a:rPr>
              <a:t>förutom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Lätt</a:t>
            </a:r>
            <a:r>
              <a:rPr lang="fi-FI" sz="2800" dirty="0">
                <a:latin typeface="+mj-lt"/>
              </a:rPr>
              <a:t> C </a:t>
            </a:r>
            <a:r>
              <a:rPr lang="fi-FI" sz="2800" dirty="0" err="1">
                <a:latin typeface="+mj-lt"/>
              </a:rPr>
              <a:t>klasser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där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man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kan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använda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minst</a:t>
            </a:r>
            <a:r>
              <a:rPr lang="fi-FI" sz="2800" dirty="0">
                <a:latin typeface="+mj-lt"/>
              </a:rPr>
              <a:t> en IV- </a:t>
            </a:r>
            <a:r>
              <a:rPr lang="fi-FI" sz="2800" dirty="0" err="1">
                <a:latin typeface="+mj-lt"/>
              </a:rPr>
              <a:t>nivå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domare</a:t>
            </a:r>
            <a:r>
              <a:rPr lang="fi-FI" sz="2800" dirty="0">
                <a:latin typeface="+mj-lt"/>
              </a:rPr>
              <a:t>).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400" dirty="0">
                <a:latin typeface="+mj-lt"/>
              </a:rPr>
              <a:t>I </a:t>
            </a:r>
            <a:r>
              <a:rPr lang="fi-FI" sz="2400" dirty="0" err="1">
                <a:latin typeface="+mj-lt"/>
              </a:rPr>
              <a:t>nationella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tävlingar</a:t>
            </a:r>
            <a:r>
              <a:rPr lang="fi-FI" sz="2400" dirty="0">
                <a:latin typeface="+mj-lt"/>
              </a:rPr>
              <a:t> i </a:t>
            </a:r>
            <a:r>
              <a:rPr lang="fi-FI" sz="2400" dirty="0" err="1">
                <a:latin typeface="+mj-lt"/>
              </a:rPr>
              <a:t>krävande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klasser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även</a:t>
            </a:r>
            <a:r>
              <a:rPr lang="fi-FI" sz="2400" dirty="0">
                <a:latin typeface="+mj-lt"/>
              </a:rPr>
              <a:t> 5 </a:t>
            </a:r>
            <a:r>
              <a:rPr lang="fi-FI" sz="2400" dirty="0" err="1">
                <a:latin typeface="+mj-lt"/>
              </a:rPr>
              <a:t>domare</a:t>
            </a:r>
            <a:r>
              <a:rPr lang="fi-FI" sz="2400" dirty="0">
                <a:latin typeface="+mj-lt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 err="1">
                <a:latin typeface="+mj-lt"/>
              </a:rPr>
              <a:t>Bedömningsskalan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är</a:t>
            </a:r>
            <a:r>
              <a:rPr lang="fi-FI" sz="2800" dirty="0">
                <a:latin typeface="+mj-lt"/>
              </a:rPr>
              <a:t>  0-10, </a:t>
            </a:r>
            <a:r>
              <a:rPr lang="fi-FI" sz="2800" dirty="0" err="1">
                <a:latin typeface="+mj-lt"/>
              </a:rPr>
              <a:t>då</a:t>
            </a:r>
            <a:r>
              <a:rPr lang="fi-FI" sz="2800" dirty="0">
                <a:latin typeface="+mj-lt"/>
              </a:rPr>
              <a:t> 0 </a:t>
            </a:r>
            <a:r>
              <a:rPr lang="fi-FI" sz="2800" dirty="0" err="1">
                <a:latin typeface="+mj-lt"/>
              </a:rPr>
              <a:t>är</a:t>
            </a:r>
            <a:r>
              <a:rPr lang="fi-FI" sz="2800" dirty="0">
                <a:latin typeface="+mj-lt"/>
              </a:rPr>
              <a:t> ”</a:t>
            </a:r>
            <a:r>
              <a:rPr lang="fi-FI" sz="2800" dirty="0" err="1">
                <a:latin typeface="+mj-lt"/>
              </a:rPr>
              <a:t>inte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framfört</a:t>
            </a:r>
            <a:r>
              <a:rPr lang="fi-FI" sz="2800" dirty="0">
                <a:latin typeface="+mj-lt"/>
              </a:rPr>
              <a:t>” </a:t>
            </a:r>
            <a:r>
              <a:rPr lang="fi-FI" sz="2800" dirty="0" err="1">
                <a:latin typeface="+mj-lt"/>
              </a:rPr>
              <a:t>och</a:t>
            </a:r>
            <a:r>
              <a:rPr lang="fi-FI" sz="2800" dirty="0">
                <a:latin typeface="+mj-lt"/>
              </a:rPr>
              <a:t> 10”utmärkt”. </a:t>
            </a:r>
            <a:r>
              <a:rPr lang="fi-FI" sz="2800" dirty="0" err="1">
                <a:latin typeface="+mj-lt"/>
              </a:rPr>
              <a:t>Dessutom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kan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man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ge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skriftlig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bedömning</a:t>
            </a:r>
            <a:r>
              <a:rPr lang="fi-FI" sz="2800" dirty="0">
                <a:latin typeface="+mj-lt"/>
              </a:rPr>
              <a:t>. Man </a:t>
            </a:r>
            <a:r>
              <a:rPr lang="fi-FI" sz="2800" dirty="0" err="1">
                <a:latin typeface="+mj-lt"/>
              </a:rPr>
              <a:t>kan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även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använda</a:t>
            </a:r>
            <a:r>
              <a:rPr lang="fi-FI" sz="2800" dirty="0">
                <a:latin typeface="+mj-lt"/>
              </a:rPr>
              <a:t> halva </a:t>
            </a:r>
            <a:r>
              <a:rPr lang="fi-FI" sz="2800" dirty="0" err="1">
                <a:latin typeface="+mj-lt"/>
              </a:rPr>
              <a:t>poäng</a:t>
            </a:r>
            <a:r>
              <a:rPr lang="fi-FI" sz="2800" dirty="0">
                <a:latin typeface="+mj-lt"/>
              </a:rPr>
              <a:t>, </a:t>
            </a:r>
            <a:r>
              <a:rPr lang="fi-FI" sz="2800" dirty="0" err="1">
                <a:latin typeface="+mj-lt"/>
              </a:rPr>
              <a:t>t.ex</a:t>
            </a:r>
            <a:r>
              <a:rPr lang="fi-FI" sz="2800" dirty="0">
                <a:latin typeface="+mj-lt"/>
              </a:rPr>
              <a:t>. 7,5 i </a:t>
            </a:r>
            <a:r>
              <a:rPr lang="fi-FI" sz="2800" dirty="0" err="1">
                <a:latin typeface="+mj-lt"/>
              </a:rPr>
              <a:t>bedömningen</a:t>
            </a:r>
            <a:r>
              <a:rPr lang="fi-FI" sz="2800" dirty="0">
                <a:latin typeface="+mj-lt"/>
              </a:rPr>
              <a:t>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sz="2800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sz="2400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sz="2400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800" dirty="0">
              <a:latin typeface="+mj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A86AE7-10E7-478F-BE75-50EA9AEAF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 err="1"/>
              <a:t>Felridning</a:t>
            </a:r>
            <a:endParaRPr lang="fi-FI" sz="1800" dirty="0"/>
          </a:p>
          <a:p>
            <a:r>
              <a:rPr lang="fi-FI" sz="1800" dirty="0" err="1"/>
              <a:t>Huvuddomaren</a:t>
            </a:r>
            <a:r>
              <a:rPr lang="fi-FI" sz="1800" dirty="0"/>
              <a:t> </a:t>
            </a:r>
            <a:r>
              <a:rPr lang="fi-FI" sz="1800" dirty="0" err="1"/>
              <a:t>påpekar</a:t>
            </a:r>
            <a:r>
              <a:rPr lang="fi-FI" sz="1800" dirty="0"/>
              <a:t> </a:t>
            </a:r>
            <a:r>
              <a:rPr lang="fi-FI" sz="1800" dirty="0" err="1"/>
              <a:t>med</a:t>
            </a:r>
            <a:r>
              <a:rPr lang="fi-FI" sz="1800" dirty="0"/>
              <a:t> en </a:t>
            </a:r>
            <a:r>
              <a:rPr lang="fi-FI" sz="1800" dirty="0" err="1"/>
              <a:t>stoppsignal</a:t>
            </a:r>
            <a:r>
              <a:rPr lang="fi-FI" sz="1800" dirty="0"/>
              <a:t>(</a:t>
            </a:r>
            <a:r>
              <a:rPr lang="fi-FI" sz="1800" dirty="0" err="1"/>
              <a:t>visselpipa</a:t>
            </a:r>
            <a:r>
              <a:rPr lang="fi-FI" sz="1800" dirty="0"/>
              <a:t>, </a:t>
            </a:r>
            <a:r>
              <a:rPr lang="fi-FI" sz="1800" dirty="0" err="1"/>
              <a:t>klocka</a:t>
            </a:r>
            <a:r>
              <a:rPr lang="fi-FI" sz="1800" dirty="0"/>
              <a:t> </a:t>
            </a:r>
            <a:r>
              <a:rPr lang="fi-FI" sz="1800" dirty="0" err="1"/>
              <a:t>e.d</a:t>
            </a:r>
            <a:r>
              <a:rPr lang="fi-FI" sz="1800" dirty="0"/>
              <a:t>.)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ryttaren</a:t>
            </a:r>
            <a:r>
              <a:rPr lang="fi-FI" sz="1800" dirty="0"/>
              <a:t> </a:t>
            </a:r>
            <a:r>
              <a:rPr lang="fi-FI" sz="1800" dirty="0" err="1"/>
              <a:t>vid</a:t>
            </a:r>
            <a:r>
              <a:rPr lang="fi-FI" sz="1800" dirty="0"/>
              <a:t> </a:t>
            </a:r>
            <a:r>
              <a:rPr lang="fi-FI" sz="1800" dirty="0" err="1"/>
              <a:t>felridning</a:t>
            </a:r>
            <a:r>
              <a:rPr lang="fi-FI" sz="1800" dirty="0"/>
              <a:t>. I </a:t>
            </a:r>
            <a:r>
              <a:rPr lang="fi-FI" sz="1800" dirty="0" err="1"/>
              <a:t>vissa</a:t>
            </a:r>
            <a:r>
              <a:rPr lang="fi-FI" sz="1800" dirty="0"/>
              <a:t> </a:t>
            </a:r>
            <a:r>
              <a:rPr lang="fi-FI" sz="1800" dirty="0" err="1"/>
              <a:t>situationer</a:t>
            </a:r>
            <a:r>
              <a:rPr lang="fi-FI" sz="1800" dirty="0"/>
              <a:t>(</a:t>
            </a:r>
            <a:r>
              <a:rPr lang="fi-FI" sz="1800" dirty="0" err="1"/>
              <a:t>t.ex</a:t>
            </a:r>
            <a:r>
              <a:rPr lang="fi-FI" sz="1800" dirty="0"/>
              <a:t>. </a:t>
            </a:r>
            <a:r>
              <a:rPr lang="fi-FI" sz="1800" dirty="0" err="1"/>
              <a:t>lättning</a:t>
            </a:r>
            <a:r>
              <a:rPr lang="fi-FI" sz="1800" dirty="0"/>
              <a:t> </a:t>
            </a:r>
            <a:r>
              <a:rPr lang="fi-FI" sz="1800" dirty="0" err="1"/>
              <a:t>på</a:t>
            </a:r>
            <a:r>
              <a:rPr lang="fi-FI" sz="1800" dirty="0"/>
              <a:t> </a:t>
            </a:r>
            <a:r>
              <a:rPr lang="fi-FI" sz="1800" dirty="0" err="1"/>
              <a:t>fel</a:t>
            </a:r>
            <a:r>
              <a:rPr lang="fi-FI" sz="1800" dirty="0"/>
              <a:t> </a:t>
            </a:r>
            <a:r>
              <a:rPr lang="fi-FI" sz="1800" dirty="0" err="1"/>
              <a:t>plats</a:t>
            </a:r>
            <a:r>
              <a:rPr lang="fi-FI" sz="1800" dirty="0"/>
              <a:t>) </a:t>
            </a:r>
            <a:r>
              <a:rPr lang="fi-FI" sz="1800" dirty="0" err="1"/>
              <a:t>behöver</a:t>
            </a:r>
            <a:r>
              <a:rPr lang="fi-FI" sz="1800" dirty="0"/>
              <a:t> </a:t>
            </a:r>
            <a:r>
              <a:rPr lang="fi-FI" sz="1800" dirty="0" err="1"/>
              <a:t>domaren</a:t>
            </a:r>
            <a:r>
              <a:rPr lang="fi-FI" sz="1800" dirty="0"/>
              <a:t> </a:t>
            </a:r>
            <a:r>
              <a:rPr lang="fi-FI" sz="1800" dirty="0" err="1"/>
              <a:t>inte</a:t>
            </a:r>
            <a:r>
              <a:rPr lang="fi-FI" sz="1800" dirty="0"/>
              <a:t> </a:t>
            </a:r>
            <a:r>
              <a:rPr lang="fi-FI" sz="1800" dirty="0" err="1"/>
              <a:t>nödvändigtvis</a:t>
            </a:r>
            <a:r>
              <a:rPr lang="fi-FI" sz="1800" dirty="0"/>
              <a:t> </a:t>
            </a:r>
            <a:r>
              <a:rPr lang="fi-FI" sz="1800" dirty="0" err="1"/>
              <a:t>avbryta</a:t>
            </a:r>
            <a:r>
              <a:rPr lang="fi-FI" sz="1800" dirty="0"/>
              <a:t> </a:t>
            </a:r>
            <a:r>
              <a:rPr lang="fi-FI" sz="1800" dirty="0" err="1"/>
              <a:t>prestationen</a:t>
            </a:r>
            <a:r>
              <a:rPr lang="fi-FI" sz="1800" dirty="0"/>
              <a:t>, </a:t>
            </a:r>
            <a:r>
              <a:rPr lang="fi-FI" sz="1800" dirty="0" err="1"/>
              <a:t>men</a:t>
            </a:r>
            <a:r>
              <a:rPr lang="fi-FI" sz="1800" dirty="0"/>
              <a:t> </a:t>
            </a:r>
            <a:r>
              <a:rPr lang="fi-FI" sz="1800" dirty="0" err="1"/>
              <a:t>det</a:t>
            </a:r>
            <a:r>
              <a:rPr lang="fi-FI" sz="1800" dirty="0"/>
              <a:t> </a:t>
            </a:r>
            <a:r>
              <a:rPr lang="fi-FI" sz="1800" dirty="0" err="1"/>
              <a:t>bedöms</a:t>
            </a:r>
            <a:r>
              <a:rPr lang="fi-FI" sz="1800" dirty="0"/>
              <a:t> </a:t>
            </a:r>
            <a:r>
              <a:rPr lang="fi-FI" sz="1800" dirty="0" err="1"/>
              <a:t>ändå</a:t>
            </a:r>
            <a:r>
              <a:rPr lang="fi-FI" sz="1800" dirty="0"/>
              <a:t> </a:t>
            </a:r>
            <a:r>
              <a:rPr lang="fi-FI" sz="1800" dirty="0" err="1"/>
              <a:t>som</a:t>
            </a:r>
            <a:r>
              <a:rPr lang="fi-FI" sz="1800" dirty="0"/>
              <a:t> </a:t>
            </a:r>
            <a:r>
              <a:rPr lang="fi-FI" sz="1800" dirty="0" err="1"/>
              <a:t>felridning</a:t>
            </a:r>
            <a:r>
              <a:rPr lang="fi-FI" sz="1800" dirty="0"/>
              <a:t>. </a:t>
            </a:r>
          </a:p>
          <a:p>
            <a:r>
              <a:rPr lang="fi-FI" sz="1800" dirty="0" err="1"/>
              <a:t>Felridningens</a:t>
            </a:r>
            <a:r>
              <a:rPr lang="fi-FI" sz="1800" dirty="0"/>
              <a:t> </a:t>
            </a:r>
            <a:r>
              <a:rPr lang="fi-FI" sz="1800" dirty="0" err="1"/>
              <a:t>avdrag</a:t>
            </a:r>
            <a:r>
              <a:rPr lang="fi-FI" sz="1800" dirty="0"/>
              <a:t>:</a:t>
            </a:r>
          </a:p>
          <a:p>
            <a:pPr lvl="1"/>
            <a:endParaRPr lang="fi-FI" sz="1800" dirty="0"/>
          </a:p>
          <a:p>
            <a:pPr lvl="1"/>
            <a:endParaRPr lang="fi-FI" sz="1800" dirty="0"/>
          </a:p>
          <a:p>
            <a:pPr lvl="1"/>
            <a:endParaRPr lang="fi-FI" sz="1800" dirty="0"/>
          </a:p>
          <a:p>
            <a:endParaRPr lang="fi-FI" sz="1800" dirty="0"/>
          </a:p>
          <a:p>
            <a:r>
              <a:rPr lang="fi-FI" sz="1800" dirty="0"/>
              <a:t>Ett </a:t>
            </a:r>
            <a:r>
              <a:rPr lang="fi-FI" sz="1800" dirty="0" err="1"/>
              <a:t>diskkvalificerat</a:t>
            </a:r>
            <a:r>
              <a:rPr lang="fi-FI" sz="1800" dirty="0"/>
              <a:t> </a:t>
            </a:r>
            <a:r>
              <a:rPr lang="fi-FI" sz="1800" dirty="0" err="1"/>
              <a:t>ekipage</a:t>
            </a:r>
            <a:r>
              <a:rPr lang="fi-FI" sz="1800" dirty="0"/>
              <a:t> </a:t>
            </a:r>
            <a:r>
              <a:rPr lang="fi-FI" sz="1800" dirty="0" err="1"/>
              <a:t>får</a:t>
            </a:r>
            <a:r>
              <a:rPr lang="fi-FI" sz="1800" dirty="0"/>
              <a:t> </a:t>
            </a:r>
            <a:r>
              <a:rPr lang="fi-FI" sz="1800" dirty="0" err="1"/>
              <a:t>fortsätta</a:t>
            </a:r>
            <a:r>
              <a:rPr lang="fi-FI" sz="1800" dirty="0"/>
              <a:t> </a:t>
            </a:r>
            <a:r>
              <a:rPr lang="fi-FI" sz="1800" dirty="0" err="1"/>
              <a:t>sitt</a:t>
            </a:r>
            <a:r>
              <a:rPr lang="fi-FI" sz="1800" dirty="0"/>
              <a:t> </a:t>
            </a:r>
            <a:r>
              <a:rPr lang="fi-FI" sz="1800" dirty="0" err="1"/>
              <a:t>program</a:t>
            </a:r>
            <a:r>
              <a:rPr lang="fi-FI" sz="1800" dirty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slut</a:t>
            </a:r>
            <a:r>
              <a:rPr lang="fi-FI" sz="1800" dirty="0"/>
              <a:t>, </a:t>
            </a:r>
            <a:r>
              <a:rPr lang="fi-FI" sz="1800" dirty="0" err="1"/>
              <a:t>och</a:t>
            </a:r>
            <a:r>
              <a:rPr lang="fi-FI" sz="1800" dirty="0"/>
              <a:t> </a:t>
            </a:r>
            <a:r>
              <a:rPr lang="fi-FI" sz="1800" dirty="0" err="1"/>
              <a:t>domarna</a:t>
            </a:r>
            <a:r>
              <a:rPr lang="fi-FI" sz="1800" dirty="0"/>
              <a:t> </a:t>
            </a:r>
            <a:r>
              <a:rPr lang="fi-FI" sz="1800" dirty="0" err="1"/>
              <a:t>bedömer</a:t>
            </a:r>
            <a:r>
              <a:rPr lang="fi-FI" sz="1800" dirty="0"/>
              <a:t> </a:t>
            </a:r>
            <a:r>
              <a:rPr lang="fi-FI" sz="1800" dirty="0" err="1"/>
              <a:t>prestationen</a:t>
            </a:r>
            <a:r>
              <a:rPr lang="fi-FI" sz="1800" dirty="0"/>
              <a:t> </a:t>
            </a:r>
            <a:r>
              <a:rPr lang="fi-FI" sz="1800" dirty="0" err="1"/>
              <a:t>förutom</a:t>
            </a:r>
            <a:r>
              <a:rPr lang="fi-FI" sz="1800" dirty="0"/>
              <a:t> </a:t>
            </a:r>
            <a:r>
              <a:rPr lang="fi-FI" sz="1800" dirty="0" err="1"/>
              <a:t>om</a:t>
            </a:r>
            <a:r>
              <a:rPr lang="fi-FI" sz="1800" dirty="0"/>
              <a:t> </a:t>
            </a:r>
            <a:r>
              <a:rPr lang="fi-FI" sz="1800" dirty="0" err="1"/>
              <a:t>diskkvalificeringen</a:t>
            </a:r>
            <a:r>
              <a:rPr lang="fi-FI" sz="1800" dirty="0"/>
              <a:t> </a:t>
            </a:r>
            <a:r>
              <a:rPr lang="fi-FI" sz="1800" dirty="0" err="1"/>
              <a:t>beror</a:t>
            </a:r>
            <a:r>
              <a:rPr lang="fi-FI" sz="1800" dirty="0"/>
              <a:t> </a:t>
            </a:r>
            <a:r>
              <a:rPr lang="fi-FI" sz="1800" dirty="0" err="1"/>
              <a:t>på</a:t>
            </a:r>
            <a:r>
              <a:rPr lang="fi-FI" sz="1800" dirty="0"/>
              <a:t> </a:t>
            </a:r>
            <a:r>
              <a:rPr lang="fi-FI" sz="1800" dirty="0" err="1"/>
              <a:t>att</a:t>
            </a:r>
            <a:r>
              <a:rPr lang="fi-FI" sz="1800" dirty="0"/>
              <a:t> </a:t>
            </a:r>
            <a:r>
              <a:rPr lang="fi-FI" sz="1800" dirty="0" err="1"/>
              <a:t>hästen</a:t>
            </a:r>
            <a:r>
              <a:rPr lang="fi-FI" sz="1800" dirty="0"/>
              <a:t> </a:t>
            </a:r>
            <a:r>
              <a:rPr lang="fi-FI" sz="1800" dirty="0" err="1"/>
              <a:t>haltar</a:t>
            </a:r>
            <a:r>
              <a:rPr lang="fi-FI" sz="1800" dirty="0"/>
              <a:t>/</a:t>
            </a:r>
            <a:r>
              <a:rPr lang="fi-FI" sz="1800" dirty="0" err="1"/>
              <a:t>olydnad</a:t>
            </a:r>
            <a:r>
              <a:rPr lang="fi-FI" sz="1800" dirty="0"/>
              <a:t>/</a:t>
            </a:r>
            <a:r>
              <a:rPr lang="fi-FI" sz="1800" dirty="0" err="1"/>
              <a:t>ryttaren</a:t>
            </a:r>
            <a:r>
              <a:rPr lang="fi-FI" sz="1800" dirty="0"/>
              <a:t> </a:t>
            </a:r>
            <a:r>
              <a:rPr lang="fi-FI" sz="1800" dirty="0" err="1"/>
              <a:t>faller</a:t>
            </a:r>
            <a:r>
              <a:rPr lang="fi-FI" sz="1800" dirty="0"/>
              <a:t> av </a:t>
            </a:r>
            <a:r>
              <a:rPr lang="fi-FI" sz="1800" dirty="0" err="1"/>
              <a:t>e.d</a:t>
            </a:r>
            <a:r>
              <a:rPr lang="fi-FI" sz="1800" dirty="0"/>
              <a:t>. </a:t>
            </a:r>
          </a:p>
          <a:p>
            <a:pPr marL="0" indent="0">
              <a:buNone/>
            </a:pPr>
            <a:r>
              <a:rPr lang="fi-FI" sz="1800" b="1" dirty="0" err="1"/>
              <a:t>Andra</a:t>
            </a:r>
            <a:r>
              <a:rPr lang="fi-FI" sz="1800" b="1" dirty="0"/>
              <a:t> </a:t>
            </a:r>
            <a:r>
              <a:rPr lang="fi-FI" sz="1800" b="1" dirty="0" err="1"/>
              <a:t>fel</a:t>
            </a:r>
            <a:r>
              <a:rPr lang="fi-FI" sz="1800" b="1" dirty="0"/>
              <a:t>: </a:t>
            </a:r>
            <a:r>
              <a:rPr lang="fi-FI" sz="1800" b="1" dirty="0">
                <a:solidFill>
                  <a:srgbClr val="FF0000"/>
                </a:solidFill>
              </a:rPr>
              <a:t>0,5 %-</a:t>
            </a:r>
            <a:r>
              <a:rPr lang="fi-FI" sz="1800" b="1" dirty="0" err="1">
                <a:solidFill>
                  <a:srgbClr val="FF0000"/>
                </a:solidFill>
              </a:rPr>
              <a:t>enheter</a:t>
            </a:r>
            <a:r>
              <a:rPr lang="fi-FI" sz="1800" b="1" dirty="0">
                <a:solidFill>
                  <a:srgbClr val="FF0000"/>
                </a:solidFill>
              </a:rPr>
              <a:t> </a:t>
            </a:r>
            <a:r>
              <a:rPr lang="fi-FI" sz="1800" b="1" dirty="0" err="1">
                <a:solidFill>
                  <a:srgbClr val="FF0000"/>
                </a:solidFill>
              </a:rPr>
              <a:t>avdrag</a:t>
            </a:r>
            <a:r>
              <a:rPr lang="fi-FI" sz="1800" b="1" dirty="0">
                <a:solidFill>
                  <a:srgbClr val="FF0000"/>
                </a:solidFill>
              </a:rPr>
              <a:t> </a:t>
            </a:r>
            <a:r>
              <a:rPr lang="fi-FI" sz="1800" b="1" dirty="0" err="1">
                <a:solidFill>
                  <a:srgbClr val="FF0000"/>
                </a:solidFill>
              </a:rPr>
              <a:t>på</a:t>
            </a:r>
            <a:r>
              <a:rPr lang="fi-FI" sz="1800" b="1" dirty="0">
                <a:solidFill>
                  <a:srgbClr val="FF0000"/>
                </a:solidFill>
              </a:rPr>
              <a:t> </a:t>
            </a:r>
            <a:r>
              <a:rPr lang="fi-FI" sz="1800" b="1" dirty="0" err="1">
                <a:solidFill>
                  <a:srgbClr val="FF0000"/>
                </a:solidFill>
              </a:rPr>
              <a:t>slutresultatet</a:t>
            </a:r>
            <a:r>
              <a:rPr lang="fi-FI" sz="1800" b="1" dirty="0">
                <a:solidFill>
                  <a:srgbClr val="FF0000"/>
                </a:solidFill>
              </a:rPr>
              <a:t> per </a:t>
            </a:r>
            <a:r>
              <a:rPr lang="fi-FI" sz="1800" b="1" dirty="0" err="1">
                <a:solidFill>
                  <a:srgbClr val="FF0000"/>
                </a:solidFill>
              </a:rPr>
              <a:t>fel</a:t>
            </a:r>
            <a:r>
              <a:rPr lang="fi-FI" sz="18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fi-FI" sz="1800" dirty="0" err="1"/>
              <a:t>T.ex</a:t>
            </a:r>
            <a:r>
              <a:rPr lang="fi-FI" sz="1800" dirty="0"/>
              <a:t>. </a:t>
            </a:r>
            <a:r>
              <a:rPr lang="fi-FI" sz="1800" dirty="0" err="1"/>
              <a:t>anländer</a:t>
            </a:r>
            <a:r>
              <a:rPr lang="fi-FI" sz="1800" dirty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banan</a:t>
            </a:r>
            <a:r>
              <a:rPr lang="fi-FI" sz="1800" dirty="0"/>
              <a:t> </a:t>
            </a:r>
            <a:r>
              <a:rPr lang="fi-FI" sz="1800" dirty="0" err="1"/>
              <a:t>runt</a:t>
            </a:r>
            <a:r>
              <a:rPr lang="fi-FI" sz="1800" dirty="0"/>
              <a:t> </a:t>
            </a:r>
            <a:r>
              <a:rPr lang="fi-FI" sz="1800" dirty="0" err="1"/>
              <a:t>området</a:t>
            </a:r>
            <a:r>
              <a:rPr lang="fi-FI" sz="1800" dirty="0"/>
              <a:t> </a:t>
            </a:r>
            <a:r>
              <a:rPr lang="fi-FI" sz="1800" dirty="0" err="1"/>
              <a:t>eller</a:t>
            </a:r>
            <a:r>
              <a:rPr lang="fi-FI" sz="1800" dirty="0"/>
              <a:t> </a:t>
            </a:r>
            <a:r>
              <a:rPr lang="fi-FI" sz="1800" dirty="0" err="1"/>
              <a:t>kommer</a:t>
            </a:r>
            <a:r>
              <a:rPr lang="fi-FI" sz="1800" dirty="0"/>
              <a:t> in </a:t>
            </a:r>
            <a:r>
              <a:rPr lang="fi-FI" sz="1800" dirty="0" err="1"/>
              <a:t>på</a:t>
            </a:r>
            <a:r>
              <a:rPr lang="fi-FI" sz="1800" dirty="0"/>
              <a:t> </a:t>
            </a:r>
            <a:r>
              <a:rPr lang="fi-FI" sz="1800" dirty="0" err="1"/>
              <a:t>banan</a:t>
            </a:r>
            <a:r>
              <a:rPr lang="fi-FI" sz="1800" dirty="0"/>
              <a:t> </a:t>
            </a:r>
            <a:r>
              <a:rPr lang="fi-FI" sz="1800" dirty="0" err="1"/>
              <a:t>med</a:t>
            </a:r>
            <a:r>
              <a:rPr lang="fi-FI" sz="1800" dirty="0"/>
              <a:t> </a:t>
            </a:r>
            <a:r>
              <a:rPr lang="fi-FI" sz="1800" dirty="0" err="1"/>
              <a:t>spöet</a:t>
            </a:r>
            <a:r>
              <a:rPr lang="fi-FI" sz="1800" dirty="0"/>
              <a:t>, </a:t>
            </a:r>
            <a:r>
              <a:rPr lang="fi-FI" sz="1800" dirty="0" err="1"/>
              <a:t>upprepande</a:t>
            </a:r>
            <a:r>
              <a:rPr lang="fi-FI" sz="1800" dirty="0"/>
              <a:t> </a:t>
            </a:r>
            <a:r>
              <a:rPr lang="fi-FI" sz="1800" dirty="0" err="1"/>
              <a:t>smackningar</a:t>
            </a:r>
            <a:r>
              <a:rPr lang="fi-FI" sz="1800" dirty="0"/>
              <a:t>, </a:t>
            </a:r>
            <a:r>
              <a:rPr lang="fi-FI" sz="1800" dirty="0" err="1"/>
              <a:t>fel</a:t>
            </a:r>
            <a:r>
              <a:rPr lang="fi-FI" sz="1800" dirty="0"/>
              <a:t> </a:t>
            </a:r>
            <a:r>
              <a:rPr lang="fi-FI" sz="1800" dirty="0" err="1"/>
              <a:t>utrustning</a:t>
            </a:r>
            <a:r>
              <a:rPr lang="fi-FI" sz="1800" dirty="0"/>
              <a:t> </a:t>
            </a:r>
            <a:r>
              <a:rPr lang="fi-FI" sz="1800" dirty="0" err="1"/>
              <a:t>på</a:t>
            </a:r>
            <a:r>
              <a:rPr lang="fi-FI" sz="1800" dirty="0"/>
              <a:t> </a:t>
            </a:r>
            <a:r>
              <a:rPr lang="fi-FI" sz="1800" dirty="0" err="1"/>
              <a:t>ryttaren</a:t>
            </a:r>
            <a:r>
              <a:rPr lang="fi-FI" sz="1800" dirty="0"/>
              <a:t> </a:t>
            </a:r>
            <a:r>
              <a:rPr lang="fi-FI" sz="1800" dirty="0" err="1"/>
              <a:t>eller</a:t>
            </a:r>
            <a:r>
              <a:rPr lang="fi-FI" sz="1800" dirty="0"/>
              <a:t> </a:t>
            </a:r>
            <a:r>
              <a:rPr lang="fi-FI" sz="1800" dirty="0" err="1"/>
              <a:t>benskydd</a:t>
            </a:r>
            <a:r>
              <a:rPr lang="fi-FI" sz="1800" dirty="0"/>
              <a:t> </a:t>
            </a:r>
            <a:r>
              <a:rPr lang="fi-FI" sz="1800" dirty="0" err="1"/>
              <a:t>på</a:t>
            </a:r>
            <a:r>
              <a:rPr lang="fi-FI" sz="1800" dirty="0"/>
              <a:t> </a:t>
            </a:r>
            <a:r>
              <a:rPr lang="fi-FI" sz="1800" dirty="0" err="1"/>
              <a:t>hästen</a:t>
            </a:r>
            <a:r>
              <a:rPr lang="fi-FI" sz="1800" dirty="0"/>
              <a:t>.</a:t>
            </a:r>
            <a:br>
              <a:rPr lang="fi-FI" sz="1800" dirty="0"/>
            </a:br>
            <a:endParaRPr lang="fi-FI" sz="1800" dirty="0"/>
          </a:p>
          <a:p>
            <a:endParaRPr lang="fi-FI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BA90CF2-7C97-46F3-B7F7-E0CBC10E6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Dressyr</a:t>
            </a:r>
            <a:endParaRPr lang="fi-FI" sz="3200" b="1" dirty="0"/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68B6AFE8-6C50-418A-8B19-11A330F02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95925"/>
              </p:ext>
            </p:extLst>
          </p:nvPr>
        </p:nvGraphicFramePr>
        <p:xfrm>
          <a:off x="1907704" y="3429000"/>
          <a:ext cx="4371404" cy="936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1404">
                  <a:extLst>
                    <a:ext uri="{9D8B030D-6E8A-4147-A177-3AD203B41FA5}">
                      <a16:colId xmlns:a16="http://schemas.microsoft.com/office/drawing/2014/main" val="820228683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 err="1">
                          <a:solidFill>
                            <a:schemeClr val="tx1"/>
                          </a:solidFill>
                          <a:effectLst/>
                        </a:rPr>
                        <a:t>Krävande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 B </a:t>
                      </a:r>
                      <a:r>
                        <a:rPr lang="fi-FI" sz="1400" dirty="0" err="1">
                          <a:solidFill>
                            <a:schemeClr val="tx1"/>
                          </a:solidFill>
                          <a:effectLst/>
                        </a:rPr>
                        <a:t>och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i-FI" sz="1400" dirty="0" err="1">
                          <a:solidFill>
                            <a:schemeClr val="tx1"/>
                          </a:solidFill>
                          <a:effectLst/>
                        </a:rPr>
                        <a:t>lättare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i-FI" sz="1400" dirty="0" err="1">
                          <a:solidFill>
                            <a:schemeClr val="tx1"/>
                          </a:solidFill>
                          <a:effectLst/>
                        </a:rPr>
                        <a:t>klasser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b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fi-FI" sz="1400" dirty="0" err="1">
                          <a:solidFill>
                            <a:schemeClr val="tx1"/>
                          </a:solidFill>
                          <a:effectLst/>
                        </a:rPr>
                        <a:t>felridningen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 - 0,5 %-</a:t>
                      </a:r>
                      <a:r>
                        <a:rPr lang="fi-FI" sz="1400" dirty="0" err="1">
                          <a:solidFill>
                            <a:schemeClr val="tx1"/>
                          </a:solidFill>
                          <a:effectLst/>
                        </a:rPr>
                        <a:t>enheter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 av  </a:t>
                      </a:r>
                      <a:r>
                        <a:rPr lang="fi-FI" sz="1400" dirty="0" err="1">
                          <a:solidFill>
                            <a:schemeClr val="tx1"/>
                          </a:solidFill>
                          <a:effectLst/>
                        </a:rPr>
                        <a:t>helhetsresultatet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r>
                        <a:rPr lang="fi-FI" sz="1400" dirty="0" err="1">
                          <a:solidFill>
                            <a:schemeClr val="tx1"/>
                          </a:solidFill>
                          <a:effectLst/>
                        </a:rPr>
                        <a:t>felridningen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 - 1 %-</a:t>
                      </a:r>
                      <a:r>
                        <a:rPr lang="fi-FI" sz="1400" dirty="0" err="1">
                          <a:solidFill>
                            <a:schemeClr val="tx1"/>
                          </a:solidFill>
                          <a:effectLst/>
                        </a:rPr>
                        <a:t>enhet</a:t>
                      </a:r>
                      <a:b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r>
                        <a:rPr lang="fi-FI" sz="1400" dirty="0" err="1">
                          <a:solidFill>
                            <a:schemeClr val="tx1"/>
                          </a:solidFill>
                          <a:effectLst/>
                        </a:rPr>
                        <a:t>felridningen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-&gt; </a:t>
                      </a:r>
                      <a:r>
                        <a:rPr lang="fi-FI" sz="1400" dirty="0" err="1">
                          <a:solidFill>
                            <a:schemeClr val="tx1"/>
                          </a:solidFill>
                          <a:effectLst/>
                        </a:rPr>
                        <a:t>diskvalificering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040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2818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05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Dressyr</a:t>
            </a:r>
            <a:endParaRPr lang="fi-FI" sz="3200" b="1" dirty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fi-FI" sz="2200" b="1" dirty="0">
                <a:latin typeface="+mj-lt"/>
              </a:rPr>
              <a:t>De </a:t>
            </a:r>
            <a:r>
              <a:rPr lang="fi-FI" sz="2200" b="1" dirty="0" err="1">
                <a:latin typeface="+mj-lt"/>
              </a:rPr>
              <a:t>allmännaste</a:t>
            </a:r>
            <a:r>
              <a:rPr lang="fi-FI" sz="2200" b="1" dirty="0">
                <a:latin typeface="+mj-lt"/>
              </a:rPr>
              <a:t> </a:t>
            </a:r>
            <a:r>
              <a:rPr lang="fi-FI" sz="2200" b="1" dirty="0" err="1">
                <a:latin typeface="+mj-lt"/>
              </a:rPr>
              <a:t>orsakerna</a:t>
            </a:r>
            <a:r>
              <a:rPr lang="fi-FI" sz="2200" b="1" dirty="0">
                <a:latin typeface="+mj-lt"/>
              </a:rPr>
              <a:t> </a:t>
            </a:r>
            <a:r>
              <a:rPr lang="fi-FI" sz="2200" b="1" dirty="0" err="1">
                <a:latin typeface="+mj-lt"/>
              </a:rPr>
              <a:t>till</a:t>
            </a:r>
            <a:r>
              <a:rPr lang="fi-FI" sz="2200" b="1" dirty="0">
                <a:latin typeface="+mj-lt"/>
              </a:rPr>
              <a:t> </a:t>
            </a:r>
            <a:r>
              <a:rPr lang="fi-FI" sz="2200" b="1" dirty="0" err="1">
                <a:latin typeface="+mj-lt"/>
              </a:rPr>
              <a:t>diskkvalificering</a:t>
            </a:r>
            <a:r>
              <a:rPr lang="fi-FI" sz="2200" b="1" dirty="0">
                <a:latin typeface="+mj-lt"/>
              </a:rPr>
              <a:t>: 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200" dirty="0" err="1">
                <a:latin typeface="+mj-lt"/>
              </a:rPr>
              <a:t>Hästen</a:t>
            </a:r>
            <a:r>
              <a:rPr lang="fi-FI" sz="2200" dirty="0">
                <a:latin typeface="+mj-lt"/>
              </a:rPr>
              <a:t> </a:t>
            </a:r>
            <a:r>
              <a:rPr lang="fi-FI" sz="2200" dirty="0" err="1">
                <a:latin typeface="+mj-lt"/>
              </a:rPr>
              <a:t>haltar</a:t>
            </a:r>
            <a:endParaRPr lang="fi-FI" sz="2200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200" dirty="0" err="1">
                <a:latin typeface="+mj-lt"/>
              </a:rPr>
              <a:t>Det</a:t>
            </a:r>
            <a:r>
              <a:rPr lang="fi-FI" sz="2200" dirty="0">
                <a:latin typeface="+mj-lt"/>
              </a:rPr>
              <a:t> </a:t>
            </a:r>
            <a:r>
              <a:rPr lang="fi-FI" sz="2200" dirty="0" err="1">
                <a:latin typeface="+mj-lt"/>
              </a:rPr>
              <a:t>finns</a:t>
            </a:r>
            <a:r>
              <a:rPr lang="fi-FI" sz="2200" dirty="0">
                <a:latin typeface="+mj-lt"/>
              </a:rPr>
              <a:t> </a:t>
            </a:r>
            <a:r>
              <a:rPr lang="fi-FI" sz="2200" dirty="0" err="1">
                <a:latin typeface="+mj-lt"/>
              </a:rPr>
              <a:t>blod</a:t>
            </a:r>
            <a:r>
              <a:rPr lang="fi-FI" sz="2200" dirty="0">
                <a:latin typeface="+mj-lt"/>
              </a:rPr>
              <a:t> </a:t>
            </a:r>
            <a:r>
              <a:rPr lang="fi-FI" sz="2200" dirty="0" err="1">
                <a:latin typeface="+mj-lt"/>
              </a:rPr>
              <a:t>på</a:t>
            </a:r>
            <a:r>
              <a:rPr lang="fi-FI" sz="2200" dirty="0">
                <a:latin typeface="+mj-lt"/>
              </a:rPr>
              <a:t> </a:t>
            </a:r>
            <a:r>
              <a:rPr lang="fi-FI" sz="2200" dirty="0" err="1">
                <a:latin typeface="+mj-lt"/>
              </a:rPr>
              <a:t>hästen</a:t>
            </a:r>
            <a:endParaRPr lang="fi-FI" sz="2200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200" dirty="0" err="1">
                <a:latin typeface="+mj-lt"/>
              </a:rPr>
              <a:t>Äventyrande</a:t>
            </a:r>
            <a:r>
              <a:rPr lang="fi-FI" sz="2200" dirty="0">
                <a:latin typeface="+mj-lt"/>
              </a:rPr>
              <a:t> av </a:t>
            </a:r>
            <a:r>
              <a:rPr lang="fi-FI" sz="2200" dirty="0" err="1">
                <a:latin typeface="+mj-lt"/>
              </a:rPr>
              <a:t>säkerheten</a:t>
            </a:r>
            <a:r>
              <a:rPr lang="fi-FI" sz="2200" dirty="0">
                <a:latin typeface="+mj-lt"/>
              </a:rPr>
              <a:t> </a:t>
            </a:r>
            <a:r>
              <a:rPr lang="fi-FI" sz="2200" dirty="0" err="1">
                <a:latin typeface="+mj-lt"/>
              </a:rPr>
              <a:t>eller</a:t>
            </a:r>
            <a:r>
              <a:rPr lang="fi-FI" sz="2200" dirty="0">
                <a:latin typeface="+mj-lt"/>
              </a:rPr>
              <a:t> </a:t>
            </a:r>
            <a:r>
              <a:rPr lang="fi-FI" sz="2200" dirty="0" err="1">
                <a:latin typeface="+mj-lt"/>
              </a:rPr>
              <a:t>olydnad</a:t>
            </a:r>
            <a:r>
              <a:rPr lang="fi-FI" sz="2200" dirty="0">
                <a:latin typeface="+mj-lt"/>
              </a:rPr>
              <a:t> </a:t>
            </a:r>
            <a:r>
              <a:rPr lang="fi-FI" sz="2200" dirty="0" err="1">
                <a:latin typeface="+mj-lt"/>
              </a:rPr>
              <a:t>över</a:t>
            </a:r>
            <a:r>
              <a:rPr lang="fi-FI" sz="2200" dirty="0">
                <a:latin typeface="+mj-lt"/>
              </a:rPr>
              <a:t> 20 </a:t>
            </a:r>
            <a:r>
              <a:rPr lang="fi-FI" sz="2200" dirty="0" err="1">
                <a:latin typeface="+mj-lt"/>
              </a:rPr>
              <a:t>sekunder</a:t>
            </a:r>
            <a:endParaRPr lang="fi-FI" sz="2200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200" dirty="0" err="1">
                <a:latin typeface="+mj-lt"/>
              </a:rPr>
              <a:t>Helt</a:t>
            </a:r>
            <a:r>
              <a:rPr lang="fi-FI" sz="2200" dirty="0">
                <a:latin typeface="+mj-lt"/>
              </a:rPr>
              <a:t> </a:t>
            </a:r>
            <a:r>
              <a:rPr lang="fi-FI" sz="2200" dirty="0" err="1">
                <a:latin typeface="+mj-lt"/>
              </a:rPr>
              <a:t>avlägsnande</a:t>
            </a:r>
            <a:r>
              <a:rPr lang="fi-FI" sz="2200" dirty="0">
                <a:latin typeface="+mj-lt"/>
              </a:rPr>
              <a:t> </a:t>
            </a:r>
            <a:r>
              <a:rPr lang="fi-FI" sz="2200" dirty="0" err="1">
                <a:latin typeface="+mj-lt"/>
              </a:rPr>
              <a:t>från</a:t>
            </a:r>
            <a:r>
              <a:rPr lang="fi-FI" sz="2200" dirty="0">
                <a:latin typeface="+mj-lt"/>
              </a:rPr>
              <a:t> </a:t>
            </a:r>
            <a:r>
              <a:rPr lang="fi-FI" sz="2200" dirty="0" err="1">
                <a:latin typeface="+mj-lt"/>
              </a:rPr>
              <a:t>banan</a:t>
            </a:r>
            <a:r>
              <a:rPr lang="fi-FI" sz="2200" dirty="0">
                <a:latin typeface="+mj-lt"/>
              </a:rPr>
              <a:t> </a:t>
            </a:r>
            <a:r>
              <a:rPr lang="fi-FI" sz="2200" dirty="0" err="1">
                <a:latin typeface="+mj-lt"/>
              </a:rPr>
              <a:t>under</a:t>
            </a:r>
            <a:r>
              <a:rPr lang="fi-FI" sz="2200" dirty="0">
                <a:latin typeface="+mj-lt"/>
              </a:rPr>
              <a:t> </a:t>
            </a:r>
            <a:r>
              <a:rPr lang="fi-FI" sz="2200" dirty="0" err="1">
                <a:latin typeface="+mj-lt"/>
              </a:rPr>
              <a:t>pågående</a:t>
            </a:r>
            <a:r>
              <a:rPr lang="fi-FI" sz="2200" dirty="0">
                <a:latin typeface="+mj-lt"/>
              </a:rPr>
              <a:t> </a:t>
            </a:r>
            <a:r>
              <a:rPr lang="fi-FI" sz="2200" dirty="0" err="1">
                <a:latin typeface="+mj-lt"/>
              </a:rPr>
              <a:t>prestation</a:t>
            </a:r>
            <a:endParaRPr lang="fi-FI" sz="2200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200" dirty="0" err="1">
                <a:latin typeface="+mj-lt"/>
              </a:rPr>
              <a:t>Avfallning</a:t>
            </a:r>
            <a:r>
              <a:rPr lang="fi-FI" sz="2200" dirty="0">
                <a:latin typeface="+mj-lt"/>
              </a:rPr>
              <a:t> </a:t>
            </a:r>
            <a:r>
              <a:rPr lang="fi-FI" sz="2200" dirty="0" err="1">
                <a:latin typeface="+mj-lt"/>
              </a:rPr>
              <a:t>och</a:t>
            </a:r>
            <a:r>
              <a:rPr lang="fi-FI" sz="2200" dirty="0">
                <a:latin typeface="+mj-lt"/>
              </a:rPr>
              <a:t> </a:t>
            </a:r>
            <a:r>
              <a:rPr lang="fi-FI" sz="2200" dirty="0" err="1">
                <a:latin typeface="+mj-lt"/>
              </a:rPr>
              <a:t>omkullridning</a:t>
            </a:r>
            <a:endParaRPr lang="fi-FI" sz="2200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200" dirty="0" err="1">
                <a:latin typeface="+mj-lt"/>
              </a:rPr>
              <a:t>Mottagande</a:t>
            </a:r>
            <a:r>
              <a:rPr lang="fi-FI" sz="2200" dirty="0">
                <a:latin typeface="+mj-lt"/>
              </a:rPr>
              <a:t> av </a:t>
            </a:r>
            <a:r>
              <a:rPr lang="fi-FI" sz="2200" dirty="0" err="1">
                <a:latin typeface="+mj-lt"/>
              </a:rPr>
              <a:t>utomstående</a:t>
            </a:r>
            <a:r>
              <a:rPr lang="fi-FI" sz="2200" dirty="0">
                <a:latin typeface="+mj-lt"/>
              </a:rPr>
              <a:t> </a:t>
            </a:r>
            <a:r>
              <a:rPr lang="fi-FI" sz="2200" dirty="0" err="1">
                <a:latin typeface="+mj-lt"/>
              </a:rPr>
              <a:t>hjälp</a:t>
            </a:r>
            <a:endParaRPr lang="fi-FI" sz="2200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sz="2400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400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dirty="0">
              <a:latin typeface="+mj-lt"/>
            </a:endParaRPr>
          </a:p>
        </p:txBody>
      </p:sp>
      <p:pic>
        <p:nvPicPr>
          <p:cNvPr id="89093" name="Picture 6" descr="Koulusuorituksen hylkäämi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81212"/>
            <a:ext cx="511492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900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6970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Varför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är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det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viktigt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att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känna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till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reglerna</a:t>
            </a:r>
            <a:r>
              <a:rPr lang="fi-FI" dirty="0">
                <a:latin typeface="+mj-lt"/>
              </a:rPr>
              <a:t>?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Varför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behöver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man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följa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reglerna</a:t>
            </a:r>
            <a:r>
              <a:rPr lang="fi-FI" dirty="0">
                <a:latin typeface="+mj-lt"/>
              </a:rPr>
              <a:t>?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Vem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berörs</a:t>
            </a:r>
            <a:r>
              <a:rPr lang="fi-FI" dirty="0">
                <a:latin typeface="+mj-lt"/>
              </a:rPr>
              <a:t> av </a:t>
            </a:r>
            <a:r>
              <a:rPr lang="fi-FI" dirty="0" err="1">
                <a:latin typeface="+mj-lt"/>
              </a:rPr>
              <a:t>reglerna</a:t>
            </a:r>
            <a:r>
              <a:rPr lang="fi-FI" dirty="0">
                <a:latin typeface="+mj-lt"/>
              </a:rPr>
              <a:t>?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dirty="0" err="1">
                <a:latin typeface="+mj-lt"/>
              </a:rPr>
              <a:t>Hur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skulle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ridtävlingarna</a:t>
            </a:r>
            <a:r>
              <a:rPr lang="fi-FI" dirty="0">
                <a:latin typeface="+mj-lt"/>
              </a:rPr>
              <a:t> vara, </a:t>
            </a:r>
            <a:r>
              <a:rPr lang="fi-FI" dirty="0" err="1">
                <a:latin typeface="+mj-lt"/>
              </a:rPr>
              <a:t>ifall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det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inte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skulle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finnas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regler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gällande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dem</a:t>
            </a:r>
            <a:r>
              <a:rPr lang="fi-FI" dirty="0">
                <a:latin typeface="+mj-lt"/>
              </a:rPr>
              <a:t>?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Dressyr</a:t>
            </a:r>
            <a:endParaRPr lang="fi-FI" sz="3200" b="1" dirty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672664" y="2132856"/>
            <a:ext cx="8039536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2800" b="1" dirty="0" err="1">
                <a:latin typeface="+mj-lt"/>
              </a:rPr>
              <a:t>Resultat</a:t>
            </a:r>
            <a:r>
              <a:rPr lang="fi-FI" sz="2800" b="1" dirty="0">
                <a:latin typeface="+mj-lt"/>
              </a:rPr>
              <a:t> </a:t>
            </a:r>
            <a:r>
              <a:rPr lang="fi-FI" sz="2800" b="1" dirty="0" err="1">
                <a:latin typeface="+mj-lt"/>
              </a:rPr>
              <a:t>och</a:t>
            </a:r>
            <a:r>
              <a:rPr lang="fi-FI" sz="2800" b="1" dirty="0">
                <a:latin typeface="+mj-lt"/>
              </a:rPr>
              <a:t> </a:t>
            </a:r>
            <a:r>
              <a:rPr lang="fi-FI" sz="2800" b="1" dirty="0" err="1">
                <a:latin typeface="+mj-lt"/>
              </a:rPr>
              <a:t>prestationsprotokoll</a:t>
            </a:r>
            <a:endParaRPr lang="fi-FI" sz="2800" b="1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 err="1">
                <a:latin typeface="+mj-lt"/>
              </a:rPr>
              <a:t>Resultatet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meddelas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som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maximipoäng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samt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som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procent</a:t>
            </a:r>
            <a:r>
              <a:rPr lang="fi-FI" sz="2800" dirty="0">
                <a:latin typeface="+mj-lt"/>
              </a:rPr>
              <a:t> av </a:t>
            </a:r>
            <a:r>
              <a:rPr lang="fi-FI" sz="2800" dirty="0" err="1">
                <a:latin typeface="+mj-lt"/>
              </a:rPr>
              <a:t>maximipoängen</a:t>
            </a:r>
            <a:r>
              <a:rPr lang="fi-FI" sz="2800" dirty="0">
                <a:latin typeface="+mj-lt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 err="1">
                <a:latin typeface="+mj-lt"/>
              </a:rPr>
              <a:t>Godkänt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slutresultat</a:t>
            </a:r>
            <a:r>
              <a:rPr lang="fi-FI" sz="2800" dirty="0">
                <a:latin typeface="+mj-lt"/>
              </a:rPr>
              <a:t>: </a:t>
            </a:r>
            <a:r>
              <a:rPr lang="fi-FI" sz="2800" dirty="0" err="1">
                <a:latin typeface="+mj-lt"/>
              </a:rPr>
              <a:t>minst</a:t>
            </a:r>
            <a:r>
              <a:rPr lang="fi-FI" sz="2800" dirty="0">
                <a:latin typeface="+mj-lt"/>
              </a:rPr>
              <a:t> 50% av </a:t>
            </a:r>
            <a:r>
              <a:rPr lang="fi-FI" sz="2800" dirty="0" err="1">
                <a:latin typeface="+mj-lt"/>
              </a:rPr>
              <a:t>maximipoängen</a:t>
            </a:r>
            <a:r>
              <a:rPr lang="fi-FI" sz="2800" dirty="0">
                <a:latin typeface="+mj-lt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800" dirty="0" err="1"/>
              <a:t>Prestationsprotokollen</a:t>
            </a:r>
            <a:r>
              <a:rPr lang="fi-FI" sz="2800" dirty="0"/>
              <a:t> </a:t>
            </a:r>
            <a:r>
              <a:rPr lang="fi-FI" sz="2800" dirty="0" err="1"/>
              <a:t>fås</a:t>
            </a:r>
            <a:r>
              <a:rPr lang="fi-FI" sz="2800" dirty="0"/>
              <a:t> </a:t>
            </a:r>
            <a:r>
              <a:rPr lang="fi-FI" sz="2800" dirty="0" err="1"/>
              <a:t>från</a:t>
            </a:r>
            <a:r>
              <a:rPr lang="fi-FI" sz="2800" dirty="0"/>
              <a:t> </a:t>
            </a:r>
            <a:r>
              <a:rPr lang="fi-FI" sz="2800" dirty="0" err="1"/>
              <a:t>kansliet</a:t>
            </a:r>
            <a:r>
              <a:rPr lang="fi-FI" sz="2800" dirty="0"/>
              <a:t> </a:t>
            </a:r>
            <a:r>
              <a:rPr lang="fi-FI" sz="2800" dirty="0" err="1"/>
              <a:t>senast</a:t>
            </a:r>
            <a:r>
              <a:rPr lang="fi-FI" sz="2800" dirty="0"/>
              <a:t> </a:t>
            </a:r>
            <a:r>
              <a:rPr lang="fi-FI" sz="2800" dirty="0" err="1"/>
              <a:t>efter</a:t>
            </a:r>
            <a:r>
              <a:rPr lang="fi-FI" sz="2800" dirty="0"/>
              <a:t> </a:t>
            </a:r>
            <a:r>
              <a:rPr lang="fi-FI" sz="2800" dirty="0" err="1"/>
              <a:t>att</a:t>
            </a:r>
            <a:r>
              <a:rPr lang="fi-FI" sz="2800" dirty="0"/>
              <a:t> </a:t>
            </a:r>
            <a:r>
              <a:rPr lang="fi-FI" sz="2800" dirty="0" err="1"/>
              <a:t>klassen</a:t>
            </a:r>
            <a:r>
              <a:rPr lang="fi-FI" sz="2800" dirty="0"/>
              <a:t> </a:t>
            </a:r>
            <a:r>
              <a:rPr lang="fi-FI" sz="2800" dirty="0" err="1"/>
              <a:t>har</a:t>
            </a:r>
            <a:r>
              <a:rPr lang="fi-FI" sz="2800" dirty="0"/>
              <a:t> </a:t>
            </a:r>
            <a:r>
              <a:rPr lang="fi-FI" sz="2800" dirty="0" err="1"/>
              <a:t>avslutats</a:t>
            </a:r>
            <a:r>
              <a:rPr lang="fi-FI" sz="2800" dirty="0"/>
              <a:t>.</a:t>
            </a:r>
            <a:endParaRPr lang="fi-FI" sz="2800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dirty="0">
              <a:latin typeface="+mj-lt"/>
            </a:endParaRP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dirty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dirty="0">
              <a:latin typeface="+mj-l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619250" y="5445125"/>
            <a:ext cx="60325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solidFill>
                <a:srgbClr val="0099CC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-252413" y="1125538"/>
            <a:ext cx="7772401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3600" b="1">
              <a:latin typeface="Gill Sans MT" panose="020B0502020104020203" pitchFamily="34" charset="0"/>
            </a:endParaRP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755650" y="234950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i-FI" altLang="fi-FI" sz="2400">
              <a:latin typeface="Times" panose="02020603050405020304" pitchFamily="18" charset="0"/>
            </a:endParaRPr>
          </a:p>
        </p:txBody>
      </p:sp>
      <p:sp>
        <p:nvSpPr>
          <p:cNvPr id="7" name="Alaotsikko 6"/>
          <p:cNvSpPr>
            <a:spLocks noGrp="1"/>
          </p:cNvSpPr>
          <p:nvPr>
            <p:ph type="subTitle" idx="1"/>
          </p:nvPr>
        </p:nvSpPr>
        <p:spPr>
          <a:xfrm>
            <a:off x="2262491" y="2381833"/>
            <a:ext cx="4746017" cy="209433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5400" dirty="0" err="1">
                <a:solidFill>
                  <a:schemeClr val="bg1"/>
                </a:solidFill>
              </a:rPr>
              <a:t>Hoppning</a:t>
            </a:r>
            <a:endParaRPr lang="fi-FI" sz="54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5400" dirty="0">
                <a:solidFill>
                  <a:schemeClr val="bg1"/>
                </a:solidFill>
              </a:rPr>
              <a:t>TR III</a:t>
            </a:r>
          </a:p>
        </p:txBody>
      </p:sp>
    </p:spTree>
    <p:extLst>
      <p:ext uri="{BB962C8B-B14F-4D97-AF65-F5344CB8AC3E}">
        <p14:creationId xmlns:p14="http://schemas.microsoft.com/office/powerpoint/2010/main" val="84217272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90736" y="381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i-FI" sz="4000" b="1" dirty="0"/>
            </a:b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Hoppning</a:t>
            </a:r>
            <a:endParaRPr lang="fi-FI" sz="3200" b="1" dirty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i-FI" dirty="0" err="1">
                <a:latin typeface="+mj-lt"/>
              </a:rPr>
              <a:t>Fundera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tillsammans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vad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som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krävs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att</a:t>
            </a:r>
            <a:r>
              <a:rPr lang="fi-FI" dirty="0">
                <a:latin typeface="+mj-lt"/>
              </a:rPr>
              <a:t> delta i </a:t>
            </a:r>
            <a:r>
              <a:rPr lang="fi-FI" dirty="0" err="1">
                <a:latin typeface="+mj-lt"/>
              </a:rPr>
              <a:t>hopptävling</a:t>
            </a:r>
            <a:endParaRPr lang="fi-FI" dirty="0">
              <a:latin typeface="+mj-lt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fi-FI" dirty="0">
                <a:latin typeface="+mj-lt"/>
              </a:rPr>
              <a:t>Av </a:t>
            </a:r>
            <a:r>
              <a:rPr lang="fi-FI" dirty="0" err="1">
                <a:latin typeface="+mj-lt"/>
              </a:rPr>
              <a:t>ryttaren</a:t>
            </a:r>
            <a:endParaRPr lang="fi-FI" dirty="0">
              <a:latin typeface="+mj-lt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fi-FI" dirty="0">
                <a:latin typeface="+mj-lt"/>
              </a:rPr>
              <a:t>Av </a:t>
            </a:r>
            <a:r>
              <a:rPr lang="fi-FI" dirty="0" err="1">
                <a:latin typeface="+mj-lt"/>
              </a:rPr>
              <a:t>hästen</a:t>
            </a:r>
            <a:endParaRPr lang="fi-FI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i-FI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i-FI" dirty="0" err="1">
                <a:latin typeface="+mj-lt"/>
              </a:rPr>
              <a:t>Vilka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situationer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eller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utgånspunker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kan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orsaka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farliga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situationer</a:t>
            </a:r>
            <a:r>
              <a:rPr lang="fi-FI" dirty="0">
                <a:latin typeface="+mj-lt"/>
              </a:rPr>
              <a:t> i </a:t>
            </a:r>
            <a:r>
              <a:rPr lang="fi-FI" dirty="0" err="1">
                <a:latin typeface="+mj-lt"/>
              </a:rPr>
              <a:t>hopptävlingar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och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hur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kan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man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undvika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dessa</a:t>
            </a:r>
            <a:r>
              <a:rPr lang="fi-FI" dirty="0">
                <a:latin typeface="+mj-lt"/>
              </a:rPr>
              <a:t>?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D3BF09-0C60-465B-B9CE-E8F6B5ED0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800" b="1" dirty="0" err="1"/>
              <a:t>Rätt</a:t>
            </a:r>
            <a:r>
              <a:rPr lang="fi-FI" sz="1800" b="1" dirty="0"/>
              <a:t> </a:t>
            </a:r>
            <a:r>
              <a:rPr lang="fi-FI" sz="1800" b="1" dirty="0" err="1"/>
              <a:t>att</a:t>
            </a:r>
            <a:r>
              <a:rPr lang="fi-FI" sz="1800" b="1" dirty="0"/>
              <a:t> delta</a:t>
            </a:r>
          </a:p>
          <a:p>
            <a:r>
              <a:rPr lang="fi-FI" sz="1800" dirty="0" err="1"/>
              <a:t>Resultat</a:t>
            </a:r>
            <a:r>
              <a:rPr lang="fi-FI" sz="1800" dirty="0"/>
              <a:t> </a:t>
            </a:r>
            <a:r>
              <a:rPr lang="fi-FI" sz="1800" dirty="0" err="1"/>
              <a:t>som</a:t>
            </a:r>
            <a:r>
              <a:rPr lang="fi-FI" sz="1800" dirty="0"/>
              <a:t> </a:t>
            </a:r>
            <a:r>
              <a:rPr lang="fi-FI" sz="1800" dirty="0" err="1"/>
              <a:t>berättigar</a:t>
            </a:r>
            <a:r>
              <a:rPr lang="fi-FI" sz="1800" dirty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att</a:t>
            </a:r>
            <a:r>
              <a:rPr lang="fi-FI" sz="1800" dirty="0"/>
              <a:t> delta(</a:t>
            </a:r>
            <a:r>
              <a:rPr lang="fi-FI" sz="1800" dirty="0" err="1"/>
              <a:t>sk.kvalresultat</a:t>
            </a:r>
            <a:r>
              <a:rPr lang="fi-FI" sz="1800" dirty="0"/>
              <a:t>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800" dirty="0"/>
              <a:t>För </a:t>
            </a:r>
            <a:r>
              <a:rPr lang="fi-FI" sz="1800" dirty="0" err="1"/>
              <a:t>att</a:t>
            </a:r>
            <a:r>
              <a:rPr lang="fi-FI" sz="1800" dirty="0"/>
              <a:t> </a:t>
            </a:r>
            <a:r>
              <a:rPr lang="fi-FI" sz="1800" dirty="0" err="1"/>
              <a:t>förflytta</a:t>
            </a:r>
            <a:r>
              <a:rPr lang="fi-FI" sz="1800" dirty="0"/>
              <a:t> </a:t>
            </a:r>
            <a:r>
              <a:rPr lang="fi-FI" sz="1800" dirty="0" err="1"/>
              <a:t>sig</a:t>
            </a:r>
            <a:r>
              <a:rPr lang="fi-FI" sz="1800" dirty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klasser</a:t>
            </a:r>
            <a:r>
              <a:rPr lang="fi-FI" sz="1800" dirty="0"/>
              <a:t> </a:t>
            </a:r>
            <a:r>
              <a:rPr lang="fi-FI" sz="1800" dirty="0" err="1"/>
              <a:t>högre</a:t>
            </a:r>
            <a:r>
              <a:rPr lang="fi-FI" sz="1800" dirty="0"/>
              <a:t> </a:t>
            </a:r>
            <a:r>
              <a:rPr lang="fi-FI" sz="1800" dirty="0" err="1"/>
              <a:t>än</a:t>
            </a:r>
            <a:r>
              <a:rPr lang="fi-FI" sz="1800" dirty="0"/>
              <a:t> 80cm, </a:t>
            </a:r>
            <a:r>
              <a:rPr lang="fi-FI" sz="1800" dirty="0" err="1"/>
              <a:t>bör</a:t>
            </a:r>
            <a:r>
              <a:rPr lang="fi-FI" sz="1800" dirty="0"/>
              <a:t> </a:t>
            </a:r>
            <a:r>
              <a:rPr lang="fi-FI" sz="1800" dirty="0" err="1"/>
              <a:t>idrottaren</a:t>
            </a:r>
            <a:r>
              <a:rPr lang="fi-FI" sz="1800" dirty="0"/>
              <a:t> ha </a:t>
            </a:r>
            <a:r>
              <a:rPr lang="fi-FI" sz="1800" dirty="0" err="1"/>
              <a:t>från</a:t>
            </a:r>
            <a:r>
              <a:rPr lang="fi-FI" sz="1800" dirty="0"/>
              <a:t> </a:t>
            </a:r>
            <a:r>
              <a:rPr lang="fi-FI" sz="1800" dirty="0" err="1"/>
              <a:t>klubb</a:t>
            </a:r>
            <a:r>
              <a:rPr lang="fi-FI" sz="1800" dirty="0"/>
              <a:t> – </a:t>
            </a:r>
            <a:r>
              <a:rPr lang="fi-FI" sz="1800" dirty="0" err="1"/>
              <a:t>eller</a:t>
            </a:r>
            <a:r>
              <a:rPr lang="fi-FI" sz="1800" dirty="0"/>
              <a:t> </a:t>
            </a:r>
            <a:r>
              <a:rPr lang="fi-FI" sz="1800" dirty="0" err="1"/>
              <a:t>regionalnivå</a:t>
            </a:r>
            <a:r>
              <a:rPr lang="fi-FI" sz="1800" dirty="0"/>
              <a:t> </a:t>
            </a:r>
            <a:r>
              <a:rPr lang="fi-FI" sz="1800" dirty="0" err="1"/>
              <a:t>två</a:t>
            </a:r>
            <a:r>
              <a:rPr lang="fi-FI" sz="1800" dirty="0"/>
              <a:t> </a:t>
            </a:r>
            <a:r>
              <a:rPr lang="fi-FI" sz="1800" dirty="0" err="1"/>
              <a:t>resultat</a:t>
            </a:r>
            <a:r>
              <a:rPr lang="fi-FI" sz="1800" dirty="0"/>
              <a:t> </a:t>
            </a:r>
            <a:r>
              <a:rPr lang="fi-FI" sz="1800" dirty="0" err="1"/>
              <a:t>med</a:t>
            </a:r>
            <a:r>
              <a:rPr lang="fi-FI" sz="1800" dirty="0"/>
              <a:t> </a:t>
            </a:r>
            <a:r>
              <a:rPr lang="fi-FI" sz="1800" dirty="0" err="1"/>
              <a:t>max</a:t>
            </a:r>
            <a:r>
              <a:rPr lang="fi-FI" sz="1800" dirty="0"/>
              <a:t> </a:t>
            </a:r>
            <a:r>
              <a:rPr lang="fi-FI" sz="1800" dirty="0">
                <a:solidFill>
                  <a:srgbClr val="FF0000"/>
                </a:solidFill>
              </a:rPr>
              <a:t>4</a:t>
            </a:r>
            <a:r>
              <a:rPr lang="fi-FI" sz="1800" dirty="0"/>
              <a:t> </a:t>
            </a:r>
            <a:r>
              <a:rPr lang="fi-FI" sz="1800" dirty="0" err="1"/>
              <a:t>felpoäng</a:t>
            </a:r>
            <a:r>
              <a:rPr lang="fi-FI" sz="1800" dirty="0"/>
              <a:t> </a:t>
            </a:r>
            <a:r>
              <a:rPr lang="fi-FI" sz="1800" dirty="0" err="1"/>
              <a:t>från</a:t>
            </a:r>
            <a:r>
              <a:rPr lang="fi-FI" sz="1800" dirty="0"/>
              <a:t> </a:t>
            </a:r>
            <a:r>
              <a:rPr lang="fi-FI" sz="1800" dirty="0" err="1"/>
              <a:t>grundbana</a:t>
            </a:r>
            <a:r>
              <a:rPr lang="fi-FI" sz="1800" dirty="0"/>
              <a:t>/</a:t>
            </a:r>
            <a:r>
              <a:rPr lang="fi-FI" sz="1800" dirty="0" err="1"/>
              <a:t>första</a:t>
            </a:r>
            <a:r>
              <a:rPr lang="fi-FI" sz="1800" dirty="0"/>
              <a:t> </a:t>
            </a:r>
            <a:r>
              <a:rPr lang="fi-FI" sz="1800" dirty="0" err="1"/>
              <a:t>fasen</a:t>
            </a:r>
            <a:r>
              <a:rPr lang="fi-FI" sz="1800" dirty="0"/>
              <a:t> </a:t>
            </a:r>
            <a:r>
              <a:rPr lang="fi-FI" sz="1800" dirty="0" err="1"/>
              <a:t>eller</a:t>
            </a:r>
            <a:r>
              <a:rPr lang="fi-FI" sz="1800" dirty="0"/>
              <a:t> </a:t>
            </a:r>
            <a:r>
              <a:rPr lang="fi-FI" sz="1800" dirty="0" err="1"/>
              <a:t>minst</a:t>
            </a:r>
            <a:r>
              <a:rPr lang="fi-FI" sz="1800" dirty="0"/>
              <a:t> </a:t>
            </a:r>
            <a:r>
              <a:rPr lang="fi-FI" sz="1800" dirty="0">
                <a:solidFill>
                  <a:srgbClr val="FF0000"/>
                </a:solidFill>
              </a:rPr>
              <a:t>65% </a:t>
            </a:r>
            <a:r>
              <a:rPr lang="fi-FI" sz="1800" dirty="0" err="1"/>
              <a:t>resultat</a:t>
            </a:r>
            <a:r>
              <a:rPr lang="fi-FI" sz="1800" dirty="0"/>
              <a:t> </a:t>
            </a:r>
            <a:r>
              <a:rPr lang="fi-FI" sz="1800" dirty="0" err="1"/>
              <a:t>från</a:t>
            </a:r>
            <a:r>
              <a:rPr lang="fi-FI" sz="1800" dirty="0"/>
              <a:t> </a:t>
            </a:r>
            <a:r>
              <a:rPr lang="fi-FI" sz="1800" dirty="0" err="1"/>
              <a:t>stilbedömningsklass</a:t>
            </a:r>
            <a:r>
              <a:rPr lang="fi-FI" sz="1800" dirty="0"/>
              <a:t>.  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800" dirty="0" err="1"/>
              <a:t>Härifrån</a:t>
            </a:r>
            <a:r>
              <a:rPr lang="fi-FI" sz="1800" dirty="0"/>
              <a:t> </a:t>
            </a:r>
            <a:r>
              <a:rPr lang="fi-FI" sz="1800" dirty="0" err="1"/>
              <a:t>framåt</a:t>
            </a:r>
            <a:r>
              <a:rPr lang="fi-FI" sz="1800" dirty="0"/>
              <a:t> </a:t>
            </a:r>
            <a:r>
              <a:rPr lang="fi-FI" sz="1800" dirty="0" err="1"/>
              <a:t>krävs</a:t>
            </a:r>
            <a:r>
              <a:rPr lang="fi-FI" sz="1800" dirty="0"/>
              <a:t> </a:t>
            </a:r>
            <a:r>
              <a:rPr lang="fi-FI" sz="1800" dirty="0" err="1"/>
              <a:t>det</a:t>
            </a:r>
            <a:r>
              <a:rPr lang="fi-FI" sz="1800" dirty="0"/>
              <a:t> </a:t>
            </a:r>
            <a:r>
              <a:rPr lang="fi-FI" sz="1800" dirty="0" err="1"/>
              <a:t>två</a:t>
            </a:r>
            <a:r>
              <a:rPr lang="fi-FI" sz="1800" dirty="0"/>
              <a:t> </a:t>
            </a:r>
            <a:r>
              <a:rPr lang="fi-FI" sz="1800" dirty="0" err="1"/>
              <a:t>resultat</a:t>
            </a:r>
            <a:r>
              <a:rPr lang="fi-FI" sz="1800" dirty="0"/>
              <a:t> </a:t>
            </a:r>
            <a:r>
              <a:rPr lang="fi-FI" sz="1800" dirty="0" err="1"/>
              <a:t>med</a:t>
            </a:r>
            <a:r>
              <a:rPr lang="fi-FI" sz="1800" dirty="0"/>
              <a:t> </a:t>
            </a:r>
            <a:r>
              <a:rPr lang="fi-FI" sz="1800" dirty="0" err="1"/>
              <a:t>max</a:t>
            </a:r>
            <a:r>
              <a:rPr lang="fi-FI" sz="1800" dirty="0"/>
              <a:t> </a:t>
            </a:r>
            <a:r>
              <a:rPr lang="fi-FI" sz="1800" dirty="0">
                <a:solidFill>
                  <a:srgbClr val="FF0000"/>
                </a:solidFill>
              </a:rPr>
              <a:t>4</a:t>
            </a:r>
            <a:r>
              <a:rPr lang="fi-FI" sz="1800" dirty="0"/>
              <a:t> </a:t>
            </a:r>
            <a:r>
              <a:rPr lang="fi-FI" sz="1800" dirty="0" err="1"/>
              <a:t>felpoäng</a:t>
            </a:r>
            <a:r>
              <a:rPr lang="fi-FI" sz="1800" dirty="0"/>
              <a:t> </a:t>
            </a:r>
            <a:r>
              <a:rPr lang="fi-FI" sz="1800" dirty="0" err="1"/>
              <a:t>från</a:t>
            </a:r>
            <a:r>
              <a:rPr lang="fi-FI" sz="1800" dirty="0"/>
              <a:t> </a:t>
            </a:r>
            <a:r>
              <a:rPr lang="fi-FI" sz="1800" dirty="0" err="1"/>
              <a:t>grundbana</a:t>
            </a:r>
            <a:r>
              <a:rPr lang="fi-FI" sz="1800" dirty="0"/>
              <a:t>/</a:t>
            </a:r>
            <a:r>
              <a:rPr lang="fi-FI" sz="1800" dirty="0" err="1"/>
              <a:t>första</a:t>
            </a:r>
            <a:r>
              <a:rPr lang="fi-FI" sz="1800" dirty="0"/>
              <a:t> </a:t>
            </a:r>
            <a:r>
              <a:rPr lang="fi-FI" sz="1800" dirty="0" err="1"/>
              <a:t>fasen</a:t>
            </a:r>
            <a:r>
              <a:rPr lang="fi-FI" sz="1800" dirty="0"/>
              <a:t> </a:t>
            </a:r>
            <a:r>
              <a:rPr lang="fi-FI" sz="1800" dirty="0" err="1"/>
              <a:t>eller</a:t>
            </a:r>
            <a:r>
              <a:rPr lang="fi-FI" sz="1800" dirty="0"/>
              <a:t> </a:t>
            </a:r>
            <a:r>
              <a:rPr lang="fi-FI" sz="1800" dirty="0" err="1"/>
              <a:t>minst</a:t>
            </a:r>
            <a:r>
              <a:rPr lang="fi-FI" sz="1800" dirty="0"/>
              <a:t> </a:t>
            </a:r>
            <a:r>
              <a:rPr lang="fi-FI" sz="1800" dirty="0">
                <a:solidFill>
                  <a:srgbClr val="FF0000"/>
                </a:solidFill>
              </a:rPr>
              <a:t>65% </a:t>
            </a:r>
            <a:r>
              <a:rPr lang="fi-FI" sz="1800" dirty="0" err="1"/>
              <a:t>resultat</a:t>
            </a:r>
            <a:r>
              <a:rPr lang="fi-FI" sz="1800" dirty="0"/>
              <a:t> </a:t>
            </a:r>
            <a:r>
              <a:rPr lang="fi-FI" sz="1800" dirty="0" err="1"/>
              <a:t>från</a:t>
            </a:r>
            <a:r>
              <a:rPr lang="fi-FI" sz="1800" dirty="0"/>
              <a:t> </a:t>
            </a:r>
            <a:r>
              <a:rPr lang="fi-FI" sz="1800" dirty="0" err="1"/>
              <a:t>stilbedömingsklass</a:t>
            </a:r>
            <a:r>
              <a:rPr lang="fi-FI" sz="1800" dirty="0"/>
              <a:t> </a:t>
            </a:r>
            <a:r>
              <a:rPr lang="fi-FI" sz="1800" dirty="0" err="1"/>
              <a:t>från</a:t>
            </a:r>
            <a:r>
              <a:rPr lang="fi-FI" sz="1800" dirty="0"/>
              <a:t> </a:t>
            </a:r>
            <a:r>
              <a:rPr lang="fi-FI" sz="1800" dirty="0" err="1"/>
              <a:t>max</a:t>
            </a:r>
            <a:r>
              <a:rPr lang="fi-FI" sz="1800" dirty="0"/>
              <a:t> 10cm </a:t>
            </a:r>
            <a:r>
              <a:rPr lang="fi-FI" sz="1800" dirty="0" err="1"/>
              <a:t>lägre</a:t>
            </a:r>
            <a:r>
              <a:rPr lang="fi-FI" sz="1800" dirty="0"/>
              <a:t> </a:t>
            </a:r>
            <a:r>
              <a:rPr lang="fi-FI" sz="1800" dirty="0" err="1"/>
              <a:t>nivå</a:t>
            </a:r>
            <a:r>
              <a:rPr lang="fi-FI" sz="1800" dirty="0"/>
              <a:t> </a:t>
            </a:r>
            <a:r>
              <a:rPr lang="fi-FI" sz="1800" dirty="0" err="1"/>
              <a:t>från</a:t>
            </a:r>
            <a:r>
              <a:rPr lang="fi-FI" sz="1800" dirty="0"/>
              <a:t> </a:t>
            </a:r>
            <a:r>
              <a:rPr lang="fi-FI" sz="1800" dirty="0" err="1"/>
              <a:t>klubb</a:t>
            </a:r>
            <a:r>
              <a:rPr lang="fi-FI" sz="1800" dirty="0"/>
              <a:t>-, </a:t>
            </a:r>
            <a:r>
              <a:rPr lang="fi-FI" sz="1800" dirty="0" err="1"/>
              <a:t>regional</a:t>
            </a:r>
            <a:r>
              <a:rPr lang="fi-FI" sz="1800" dirty="0"/>
              <a:t>- </a:t>
            </a:r>
            <a:r>
              <a:rPr lang="fi-FI" sz="1800" dirty="0" err="1"/>
              <a:t>eller</a:t>
            </a:r>
            <a:r>
              <a:rPr lang="fi-FI" sz="1800" dirty="0"/>
              <a:t> </a:t>
            </a:r>
            <a:r>
              <a:rPr lang="fi-FI" sz="1800" dirty="0" err="1"/>
              <a:t>nationell</a:t>
            </a:r>
            <a:r>
              <a:rPr lang="fi-FI" sz="1800" dirty="0"/>
              <a:t> </a:t>
            </a:r>
            <a:r>
              <a:rPr lang="fi-FI" sz="1800" dirty="0" err="1"/>
              <a:t>tävling</a:t>
            </a:r>
            <a:r>
              <a:rPr lang="fi-FI" sz="1800" dirty="0"/>
              <a:t>. </a:t>
            </a:r>
            <a:r>
              <a:rPr lang="fi-FI" sz="1800" dirty="0" err="1"/>
              <a:t>Även</a:t>
            </a:r>
            <a:r>
              <a:rPr lang="fi-FI" sz="1800" dirty="0"/>
              <a:t> </a:t>
            </a:r>
            <a:r>
              <a:rPr lang="fi-FI" sz="1800" dirty="0" err="1"/>
              <a:t>resultat</a:t>
            </a:r>
            <a:r>
              <a:rPr lang="fi-FI" sz="1800" dirty="0"/>
              <a:t> </a:t>
            </a:r>
            <a:r>
              <a:rPr lang="fi-FI" sz="1800" dirty="0" err="1"/>
              <a:t>från</a:t>
            </a:r>
            <a:r>
              <a:rPr lang="fi-FI" sz="1800" dirty="0"/>
              <a:t> </a:t>
            </a:r>
            <a:r>
              <a:rPr lang="fi-FI" sz="1800" dirty="0" err="1"/>
              <a:t>hoppningstestet</a:t>
            </a:r>
            <a:r>
              <a:rPr lang="fi-FI" sz="1800" dirty="0"/>
              <a:t> i </a:t>
            </a:r>
            <a:r>
              <a:rPr lang="fi-FI" sz="1800" dirty="0" err="1"/>
              <a:t>fälttävlan</a:t>
            </a:r>
            <a:r>
              <a:rPr lang="fi-FI" sz="1800" dirty="0"/>
              <a:t> </a:t>
            </a:r>
            <a:r>
              <a:rPr lang="fi-FI" sz="1800" dirty="0" err="1"/>
              <a:t>duger</a:t>
            </a:r>
            <a:r>
              <a:rPr lang="fi-FI" sz="1800" dirty="0"/>
              <a:t>. </a:t>
            </a:r>
            <a:r>
              <a:rPr lang="fi-FI" sz="1800" dirty="0" err="1"/>
              <a:t>Resultaten</a:t>
            </a:r>
            <a:r>
              <a:rPr lang="fi-FI" sz="1800" dirty="0"/>
              <a:t> </a:t>
            </a:r>
            <a:r>
              <a:rPr lang="fi-FI" sz="1800" dirty="0" err="1"/>
              <a:t>bör</a:t>
            </a:r>
            <a:r>
              <a:rPr lang="fi-FI" sz="1800" dirty="0"/>
              <a:t> vara </a:t>
            </a:r>
            <a:r>
              <a:rPr lang="fi-FI" sz="1800" dirty="0" err="1"/>
              <a:t>uppnådda</a:t>
            </a:r>
            <a:r>
              <a:rPr lang="fi-FI" sz="1800" dirty="0"/>
              <a:t> </a:t>
            </a:r>
            <a:r>
              <a:rPr lang="fi-FI" sz="1800" dirty="0" err="1"/>
              <a:t>nuvarande</a:t>
            </a:r>
            <a:r>
              <a:rPr lang="fi-FI" sz="1800" dirty="0"/>
              <a:t> </a:t>
            </a:r>
            <a:r>
              <a:rPr lang="fi-FI" sz="1800" dirty="0" err="1"/>
              <a:t>eller</a:t>
            </a:r>
            <a:r>
              <a:rPr lang="fi-FI" sz="1800" dirty="0"/>
              <a:t> </a:t>
            </a:r>
            <a:r>
              <a:rPr lang="fi-FI" sz="1800" dirty="0" err="1"/>
              <a:t>under</a:t>
            </a:r>
            <a:r>
              <a:rPr lang="fi-FI" sz="1800" dirty="0"/>
              <a:t> </a:t>
            </a:r>
            <a:r>
              <a:rPr lang="fi-FI" sz="1800" dirty="0" err="1"/>
              <a:t>två</a:t>
            </a:r>
            <a:r>
              <a:rPr lang="fi-FI" sz="1800" dirty="0"/>
              <a:t> </a:t>
            </a:r>
            <a:r>
              <a:rPr lang="fi-FI" sz="1800" dirty="0" err="1"/>
              <a:t>tidigare</a:t>
            </a:r>
            <a:r>
              <a:rPr lang="fi-FI" sz="1800" dirty="0"/>
              <a:t> </a:t>
            </a:r>
            <a:r>
              <a:rPr lang="fi-FI" sz="1800" dirty="0" err="1"/>
              <a:t>kalenderår</a:t>
            </a:r>
            <a:r>
              <a:rPr lang="fi-FI" sz="1800" dirty="0"/>
              <a:t>.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800" dirty="0" err="1"/>
              <a:t>Resultaten</a:t>
            </a:r>
            <a:r>
              <a:rPr lang="fi-FI" sz="1800" dirty="0"/>
              <a:t> </a:t>
            </a:r>
            <a:r>
              <a:rPr lang="fi-FI" sz="1800" dirty="0" err="1"/>
              <a:t>är</a:t>
            </a:r>
            <a:r>
              <a:rPr lang="fi-FI" sz="1800" dirty="0"/>
              <a:t> </a:t>
            </a:r>
            <a:r>
              <a:rPr lang="fi-FI" sz="1800" dirty="0" err="1"/>
              <a:t>ryttarspecifika</a:t>
            </a:r>
            <a:r>
              <a:rPr lang="fi-FI" sz="1800" dirty="0"/>
              <a:t>. </a:t>
            </a:r>
            <a:r>
              <a:rPr lang="fi-FI" sz="1800" dirty="0" err="1"/>
              <a:t>Då</a:t>
            </a:r>
            <a:r>
              <a:rPr lang="fi-FI" sz="1800" dirty="0"/>
              <a:t> </a:t>
            </a:r>
            <a:r>
              <a:rPr lang="fi-FI" sz="1800" dirty="0" err="1"/>
              <a:t>man</a:t>
            </a:r>
            <a:r>
              <a:rPr lang="fi-FI" sz="1800" dirty="0"/>
              <a:t> </a:t>
            </a:r>
            <a:r>
              <a:rPr lang="fi-FI" sz="1800" dirty="0" err="1"/>
              <a:t>uppnått</a:t>
            </a:r>
            <a:r>
              <a:rPr lang="fi-FI" sz="1800" dirty="0"/>
              <a:t> de </a:t>
            </a:r>
            <a:r>
              <a:rPr lang="fi-FI" sz="1800" dirty="0" err="1"/>
              <a:t>krävda</a:t>
            </a:r>
            <a:r>
              <a:rPr lang="fi-FI" sz="1800" dirty="0"/>
              <a:t> </a:t>
            </a:r>
            <a:r>
              <a:rPr lang="fi-FI" sz="1800" dirty="0" err="1"/>
              <a:t>resultaten</a:t>
            </a:r>
            <a:r>
              <a:rPr lang="fi-FI" sz="1800" dirty="0"/>
              <a:t>, </a:t>
            </a:r>
            <a:r>
              <a:rPr lang="fi-FI" sz="1800" dirty="0" err="1"/>
              <a:t>kan</a:t>
            </a:r>
            <a:r>
              <a:rPr lang="fi-FI" sz="1800" dirty="0"/>
              <a:t> </a:t>
            </a:r>
            <a:r>
              <a:rPr lang="fi-FI" sz="1800" dirty="0" err="1"/>
              <a:t>idrottaren</a:t>
            </a:r>
            <a:r>
              <a:rPr lang="fi-FI" sz="1800" dirty="0"/>
              <a:t> delta i 10cm </a:t>
            </a:r>
            <a:r>
              <a:rPr lang="fi-FI" sz="1800" dirty="0" err="1"/>
              <a:t>högre</a:t>
            </a:r>
            <a:r>
              <a:rPr lang="fi-FI" sz="1800" dirty="0"/>
              <a:t> </a:t>
            </a:r>
            <a:r>
              <a:rPr lang="fi-FI" sz="1800" dirty="0" err="1"/>
              <a:t>klasser</a:t>
            </a:r>
            <a:r>
              <a:rPr lang="fi-FI" sz="1800" dirty="0"/>
              <a:t> </a:t>
            </a:r>
            <a:r>
              <a:rPr lang="fi-FI" sz="1800" dirty="0" err="1"/>
              <a:t>på</a:t>
            </a:r>
            <a:r>
              <a:rPr lang="fi-FI" sz="1800" dirty="0"/>
              <a:t> alla </a:t>
            </a:r>
            <a:r>
              <a:rPr lang="fi-FI" sz="1800" dirty="0" err="1"/>
              <a:t>hästar</a:t>
            </a:r>
            <a:r>
              <a:rPr lang="fi-FI" sz="1800" dirty="0"/>
              <a:t>/</a:t>
            </a:r>
            <a:r>
              <a:rPr lang="fi-FI" sz="1800" dirty="0" err="1"/>
              <a:t>ponnyer</a:t>
            </a:r>
            <a:r>
              <a:rPr lang="fi-FI" sz="1800" dirty="0"/>
              <a:t> </a:t>
            </a:r>
            <a:r>
              <a:rPr lang="fi-FI" sz="1800" dirty="0" err="1"/>
              <a:t>enligt</a:t>
            </a:r>
            <a:r>
              <a:rPr lang="fi-FI" sz="1800" dirty="0"/>
              <a:t> </a:t>
            </a:r>
            <a:r>
              <a:rPr lang="fi-FI" sz="1800" dirty="0" err="1"/>
              <a:t>tävlingsreglerna</a:t>
            </a:r>
            <a:r>
              <a:rPr lang="fi-FI" sz="1800" dirty="0"/>
              <a:t> </a:t>
            </a:r>
            <a:r>
              <a:rPr lang="fi-FI" sz="1800" dirty="0" err="1"/>
              <a:t>och</a:t>
            </a:r>
            <a:r>
              <a:rPr lang="fi-FI" sz="1800" dirty="0"/>
              <a:t> </a:t>
            </a:r>
            <a:r>
              <a:rPr lang="fi-FI" sz="1800" dirty="0" err="1"/>
              <a:t>tävlinsgpropositionen</a:t>
            </a:r>
            <a:r>
              <a:rPr lang="fi-FI" sz="1800" dirty="0"/>
              <a:t>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9419B2-4707-4EF1-9F8E-CC202AF2A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Hoppning</a:t>
            </a: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17867939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79AFC3-55F8-4D97-AA3B-33AE27A82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 marL="0" indent="0">
              <a:buNone/>
            </a:pPr>
            <a:r>
              <a:rPr lang="fi-FI" b="1" dirty="0" err="1"/>
              <a:t>Ryttarens</a:t>
            </a:r>
            <a:r>
              <a:rPr lang="fi-FI" b="1" dirty="0"/>
              <a:t> </a:t>
            </a:r>
            <a:r>
              <a:rPr lang="fi-FI" b="1" dirty="0" err="1"/>
              <a:t>ålderskategorier</a:t>
            </a:r>
            <a:endParaRPr lang="fi-FI" b="1" dirty="0"/>
          </a:p>
          <a:p>
            <a:r>
              <a:rPr lang="fi-FI" dirty="0" err="1"/>
              <a:t>Ponnyryttare</a:t>
            </a:r>
            <a:r>
              <a:rPr lang="fi-FI" dirty="0"/>
              <a:t>: </a:t>
            </a:r>
            <a:r>
              <a:rPr lang="fi-FI" dirty="0" err="1"/>
              <a:t>till</a:t>
            </a:r>
            <a:r>
              <a:rPr lang="fi-FI" dirty="0"/>
              <a:t> 16 </a:t>
            </a:r>
            <a:r>
              <a:rPr lang="fi-FI" dirty="0" err="1"/>
              <a:t>år</a:t>
            </a:r>
            <a:endParaRPr lang="fi-FI" sz="2000" dirty="0"/>
          </a:p>
          <a:p>
            <a:pPr lvl="1"/>
            <a:r>
              <a:rPr lang="fi-FI" sz="2000" dirty="0" err="1"/>
              <a:t>Ponnyekipage</a:t>
            </a:r>
            <a:r>
              <a:rPr lang="fi-FI" sz="2000" dirty="0"/>
              <a:t> </a:t>
            </a:r>
            <a:r>
              <a:rPr lang="fi-FI" sz="2000" dirty="0" err="1"/>
              <a:t>får</a:t>
            </a:r>
            <a:r>
              <a:rPr lang="fi-FI" sz="2000" dirty="0"/>
              <a:t> delta i </a:t>
            </a:r>
            <a:r>
              <a:rPr lang="fi-FI" sz="2000" dirty="0" err="1"/>
              <a:t>ponny</a:t>
            </a:r>
            <a:r>
              <a:rPr lang="fi-FI" sz="2000" dirty="0"/>
              <a:t>-, junior-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öppna</a:t>
            </a:r>
            <a:r>
              <a:rPr lang="fi-FI" sz="2000" dirty="0"/>
              <a:t> </a:t>
            </a:r>
            <a:r>
              <a:rPr lang="fi-FI" sz="2000" dirty="0" err="1"/>
              <a:t>klasser</a:t>
            </a:r>
            <a:r>
              <a:rPr lang="fi-FI" sz="2000" dirty="0"/>
              <a:t>.</a:t>
            </a:r>
          </a:p>
          <a:p>
            <a:r>
              <a:rPr lang="fi-FI" dirty="0" err="1"/>
              <a:t>Barnryttare</a:t>
            </a:r>
            <a:r>
              <a:rPr lang="fi-FI" dirty="0"/>
              <a:t>: </a:t>
            </a:r>
            <a:r>
              <a:rPr lang="fi-FI" dirty="0" err="1"/>
              <a:t>till</a:t>
            </a:r>
            <a:r>
              <a:rPr lang="fi-FI" dirty="0"/>
              <a:t> 14 </a:t>
            </a:r>
            <a:r>
              <a:rPr lang="fi-FI" dirty="0" err="1"/>
              <a:t>år</a:t>
            </a:r>
            <a:endParaRPr lang="fi-FI" dirty="0"/>
          </a:p>
          <a:p>
            <a:pPr lvl="1"/>
            <a:r>
              <a:rPr lang="fi-FI" sz="2200" dirty="0" err="1"/>
              <a:t>Rider</a:t>
            </a:r>
            <a:r>
              <a:rPr lang="fi-FI" sz="2200" dirty="0"/>
              <a:t> </a:t>
            </a:r>
            <a:r>
              <a:rPr lang="fi-FI" sz="2200" dirty="0" err="1"/>
              <a:t>häst</a:t>
            </a:r>
            <a:r>
              <a:rPr lang="fi-FI" sz="2200" dirty="0"/>
              <a:t>. </a:t>
            </a:r>
            <a:r>
              <a:rPr lang="fi-FI" sz="2200" dirty="0" err="1"/>
              <a:t>Med</a:t>
            </a:r>
            <a:r>
              <a:rPr lang="fi-FI" sz="2200" dirty="0"/>
              <a:t> </a:t>
            </a:r>
            <a:r>
              <a:rPr lang="fi-FI" sz="2200" dirty="0" err="1"/>
              <a:t>häst</a:t>
            </a:r>
            <a:r>
              <a:rPr lang="fi-FI" sz="2200" dirty="0"/>
              <a:t> </a:t>
            </a:r>
            <a:r>
              <a:rPr lang="fi-FI" sz="2200" dirty="0" err="1"/>
              <a:t>avses</a:t>
            </a:r>
            <a:r>
              <a:rPr lang="fi-FI" sz="2200" dirty="0"/>
              <a:t> </a:t>
            </a:r>
            <a:r>
              <a:rPr lang="fi-FI" sz="2200" dirty="0" err="1"/>
              <a:t>häst</a:t>
            </a:r>
            <a:r>
              <a:rPr lang="fi-FI" sz="2200" dirty="0"/>
              <a:t> </a:t>
            </a:r>
            <a:r>
              <a:rPr lang="fi-FI" sz="2200" dirty="0" err="1"/>
              <a:t>som</a:t>
            </a:r>
            <a:r>
              <a:rPr lang="fi-FI" sz="2200" dirty="0"/>
              <a:t> </a:t>
            </a:r>
            <a:r>
              <a:rPr lang="fi-FI" sz="2200" dirty="0" err="1"/>
              <a:t>inte</a:t>
            </a:r>
            <a:r>
              <a:rPr lang="fi-FI" sz="2200" dirty="0"/>
              <a:t> </a:t>
            </a:r>
            <a:r>
              <a:rPr lang="fi-FI" sz="2200" dirty="0" err="1"/>
              <a:t>har</a:t>
            </a:r>
            <a:r>
              <a:rPr lang="fi-FI" sz="2200" dirty="0"/>
              <a:t> </a:t>
            </a:r>
            <a:r>
              <a:rPr lang="fi-FI" sz="2200" dirty="0" err="1"/>
              <a:t>deltagit</a:t>
            </a:r>
            <a:r>
              <a:rPr lang="fi-FI" sz="2200" dirty="0"/>
              <a:t> i </a:t>
            </a:r>
            <a:r>
              <a:rPr lang="fi-FI" sz="2200" dirty="0" err="1"/>
              <a:t>ponnyklasser</a:t>
            </a:r>
            <a:r>
              <a:rPr lang="fi-FI" sz="2200" dirty="0"/>
              <a:t> </a:t>
            </a:r>
            <a:r>
              <a:rPr lang="fi-FI" sz="2200" dirty="0" err="1"/>
              <a:t>nuvarande</a:t>
            </a:r>
            <a:r>
              <a:rPr lang="fi-FI" sz="2200" dirty="0"/>
              <a:t> </a:t>
            </a:r>
            <a:r>
              <a:rPr lang="fi-FI" sz="2200" dirty="0" err="1"/>
              <a:t>och</a:t>
            </a:r>
            <a:r>
              <a:rPr lang="fi-FI" sz="2200" dirty="0"/>
              <a:t> </a:t>
            </a:r>
            <a:r>
              <a:rPr lang="fi-FI" sz="2200" dirty="0" err="1"/>
              <a:t>föregående</a:t>
            </a:r>
            <a:r>
              <a:rPr lang="fi-FI" sz="2200" dirty="0"/>
              <a:t> </a:t>
            </a:r>
            <a:r>
              <a:rPr lang="fi-FI" sz="2200" dirty="0" err="1"/>
              <a:t>år</a:t>
            </a:r>
            <a:r>
              <a:rPr lang="fi-FI" sz="2200" dirty="0"/>
              <a:t>.</a:t>
            </a:r>
          </a:p>
          <a:p>
            <a:pPr lvl="1"/>
            <a:r>
              <a:rPr lang="fi-FI" sz="2200" dirty="0" err="1"/>
              <a:t>Får</a:t>
            </a:r>
            <a:r>
              <a:rPr lang="fi-FI" sz="2200" dirty="0"/>
              <a:t> delta i </a:t>
            </a:r>
            <a:r>
              <a:rPr lang="fi-FI" sz="2200" dirty="0" err="1"/>
              <a:t>barnryttare</a:t>
            </a:r>
            <a:r>
              <a:rPr lang="fi-FI" sz="2200" dirty="0"/>
              <a:t>-, junior- </a:t>
            </a:r>
            <a:r>
              <a:rPr lang="fi-FI" sz="2200" dirty="0" err="1"/>
              <a:t>och</a:t>
            </a:r>
            <a:r>
              <a:rPr lang="fi-FI" sz="2200" dirty="0"/>
              <a:t> </a:t>
            </a:r>
            <a:r>
              <a:rPr lang="fi-FI" sz="2200" dirty="0" err="1"/>
              <a:t>öppna</a:t>
            </a:r>
            <a:r>
              <a:rPr lang="fi-FI" sz="2200" dirty="0"/>
              <a:t> </a:t>
            </a:r>
            <a:r>
              <a:rPr lang="fi-FI" sz="2200" dirty="0" err="1"/>
              <a:t>klasser</a:t>
            </a:r>
            <a:r>
              <a:rPr lang="fi-FI" sz="2200" dirty="0"/>
              <a:t>.</a:t>
            </a:r>
          </a:p>
          <a:p>
            <a:r>
              <a:rPr lang="fi-FI" dirty="0"/>
              <a:t>Junior: 14-18 </a:t>
            </a:r>
            <a:r>
              <a:rPr lang="fi-FI" dirty="0" err="1"/>
              <a:t>år</a:t>
            </a:r>
            <a:endParaRPr lang="fi-FI" dirty="0"/>
          </a:p>
          <a:p>
            <a:pPr lvl="1"/>
            <a:r>
              <a:rPr lang="fi-FI" sz="2200" dirty="0" err="1"/>
              <a:t>Får</a:t>
            </a:r>
            <a:r>
              <a:rPr lang="fi-FI" sz="2200" dirty="0"/>
              <a:t> delta i junior- </a:t>
            </a:r>
            <a:r>
              <a:rPr lang="fi-FI" sz="2200" dirty="0" err="1"/>
              <a:t>och</a:t>
            </a:r>
            <a:r>
              <a:rPr lang="fi-FI" sz="2200" dirty="0"/>
              <a:t> </a:t>
            </a:r>
            <a:r>
              <a:rPr lang="fi-FI" sz="2200" dirty="0" err="1"/>
              <a:t>öppna</a:t>
            </a:r>
            <a:r>
              <a:rPr lang="fi-FI" sz="2200" dirty="0"/>
              <a:t> </a:t>
            </a:r>
            <a:r>
              <a:rPr lang="fi-FI" sz="2200" dirty="0" err="1"/>
              <a:t>klasser</a:t>
            </a:r>
            <a:r>
              <a:rPr lang="fi-FI" sz="2200" dirty="0"/>
              <a:t>.</a:t>
            </a:r>
          </a:p>
          <a:p>
            <a:pPr lvl="2"/>
            <a:endParaRPr lang="fi-FI" sz="16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03A9434-3A70-4D88-9EC3-F1FACE0DB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Hoppning</a:t>
            </a: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40716376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0225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 b="1" dirty="0" err="1"/>
              <a:t>Reglementsutbildning</a:t>
            </a:r>
            <a:br>
              <a:rPr lang="fi-FI" altLang="fi-FI" sz="4000" b="1" dirty="0"/>
            </a:br>
            <a:r>
              <a:rPr lang="fi-FI" altLang="fi-FI" sz="3200" b="1" dirty="0" err="1"/>
              <a:t>Hoppning</a:t>
            </a:r>
            <a:endParaRPr lang="fi-FI" altLang="fi-FI" sz="3200" b="1" dirty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8094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 err="1"/>
              <a:t>Häst</a:t>
            </a:r>
            <a:r>
              <a:rPr lang="fi-FI" sz="2400" b="1" dirty="0"/>
              <a:t>/</a:t>
            </a:r>
            <a:r>
              <a:rPr lang="fi-FI" sz="2400" b="1" dirty="0" err="1"/>
              <a:t>ponny</a:t>
            </a:r>
            <a:endParaRPr lang="fi-FI" sz="2400" b="1" dirty="0"/>
          </a:p>
          <a:p>
            <a:r>
              <a:rPr lang="fi-FI" sz="2400" dirty="0" err="1"/>
              <a:t>Deltagande</a:t>
            </a:r>
            <a:r>
              <a:rPr lang="fi-FI" sz="2400" dirty="0"/>
              <a:t> i </a:t>
            </a:r>
            <a:r>
              <a:rPr lang="fi-FI" sz="2400" dirty="0" err="1"/>
              <a:t>max</a:t>
            </a:r>
            <a:r>
              <a:rPr lang="fi-FI" sz="2400" dirty="0"/>
              <a:t> </a:t>
            </a:r>
            <a:r>
              <a:rPr lang="fi-FI" sz="2400" dirty="0" err="1"/>
              <a:t>två</a:t>
            </a:r>
            <a:r>
              <a:rPr lang="fi-FI" sz="2400" dirty="0"/>
              <a:t> </a:t>
            </a:r>
            <a:r>
              <a:rPr lang="fi-FI" sz="2400" dirty="0" err="1"/>
              <a:t>klasser</a:t>
            </a:r>
            <a:r>
              <a:rPr lang="fi-FI" sz="2400" dirty="0"/>
              <a:t> per </a:t>
            </a:r>
            <a:r>
              <a:rPr lang="fi-FI" sz="2400" dirty="0" err="1"/>
              <a:t>dag</a:t>
            </a:r>
            <a:r>
              <a:rPr lang="fi-FI" sz="2400" dirty="0"/>
              <a:t>.</a:t>
            </a:r>
          </a:p>
          <a:p>
            <a:r>
              <a:rPr lang="fi-FI" sz="2400" dirty="0"/>
              <a:t>I </a:t>
            </a:r>
            <a:r>
              <a:rPr lang="fi-FI" sz="2400" dirty="0" err="1"/>
              <a:t>klubb</a:t>
            </a:r>
            <a:r>
              <a:rPr lang="fi-FI" sz="2400" dirty="0"/>
              <a:t>-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regionala</a:t>
            </a:r>
            <a:r>
              <a:rPr lang="fi-FI" sz="2400" dirty="0"/>
              <a:t> </a:t>
            </a:r>
            <a:r>
              <a:rPr lang="fi-FI" sz="2400" dirty="0" err="1"/>
              <a:t>tävlingar</a:t>
            </a:r>
            <a:r>
              <a:rPr lang="fi-FI" sz="2400" dirty="0"/>
              <a:t> 100cm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lättare</a:t>
            </a:r>
            <a:r>
              <a:rPr lang="fi-FI" sz="2400" dirty="0"/>
              <a:t> </a:t>
            </a:r>
            <a:r>
              <a:rPr lang="fi-FI" sz="2400" dirty="0" err="1"/>
              <a:t>klasser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samma</a:t>
            </a:r>
            <a:r>
              <a:rPr lang="fi-FI" sz="2400" dirty="0"/>
              <a:t> </a:t>
            </a:r>
            <a:r>
              <a:rPr lang="fi-FI" sz="2400" dirty="0" err="1"/>
              <a:t>häst</a:t>
            </a:r>
            <a:r>
              <a:rPr lang="fi-FI" sz="2400" dirty="0"/>
              <a:t>/</a:t>
            </a:r>
            <a:r>
              <a:rPr lang="fi-FI" sz="2400" dirty="0" err="1"/>
              <a:t>ponny</a:t>
            </a:r>
            <a:r>
              <a:rPr lang="fi-FI" sz="2400" dirty="0"/>
              <a:t> delta </a:t>
            </a:r>
            <a:r>
              <a:rPr lang="fi-FI" sz="2400" dirty="0" err="1"/>
              <a:t>med</a:t>
            </a:r>
            <a:r>
              <a:rPr lang="fi-FI" sz="2400" dirty="0"/>
              <a:t> </a:t>
            </a:r>
            <a:r>
              <a:rPr lang="fi-FI" sz="2400" dirty="0" err="1"/>
              <a:t>två</a:t>
            </a:r>
            <a:r>
              <a:rPr lang="fi-FI" sz="2400" dirty="0"/>
              <a:t> </a:t>
            </a:r>
            <a:r>
              <a:rPr lang="fi-FI" sz="2400" dirty="0" err="1"/>
              <a:t>olika</a:t>
            </a:r>
            <a:r>
              <a:rPr lang="fi-FI" sz="2400" dirty="0"/>
              <a:t> </a:t>
            </a:r>
            <a:r>
              <a:rPr lang="fi-FI" sz="2400" dirty="0" err="1"/>
              <a:t>idrottare</a:t>
            </a:r>
            <a:r>
              <a:rPr lang="fi-FI" sz="2400" dirty="0"/>
              <a:t> i </a:t>
            </a:r>
            <a:r>
              <a:rPr lang="fi-FI" sz="2400" dirty="0" err="1"/>
              <a:t>samma</a:t>
            </a:r>
            <a:r>
              <a:rPr lang="fi-FI" sz="2400" dirty="0"/>
              <a:t> </a:t>
            </a:r>
            <a:r>
              <a:rPr lang="fi-FI" sz="2400" dirty="0" err="1"/>
              <a:t>klass</a:t>
            </a:r>
            <a:r>
              <a:rPr lang="fi-FI" sz="2400" dirty="0"/>
              <a:t>, </a:t>
            </a:r>
            <a:r>
              <a:rPr lang="fi-FI" sz="2400" dirty="0" err="1"/>
              <a:t>högre</a:t>
            </a:r>
            <a:r>
              <a:rPr lang="fi-FI" sz="2400" dirty="0"/>
              <a:t> </a:t>
            </a:r>
            <a:r>
              <a:rPr lang="fi-FI" sz="2400" dirty="0" err="1"/>
              <a:t>klasser</a:t>
            </a:r>
            <a:r>
              <a:rPr lang="fi-FI" sz="2400" dirty="0"/>
              <a:t> </a:t>
            </a:r>
            <a:r>
              <a:rPr lang="fi-FI" sz="2400" dirty="0" err="1"/>
              <a:t>än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endast</a:t>
            </a:r>
            <a:r>
              <a:rPr lang="fi-FI" sz="2400" dirty="0"/>
              <a:t> 1 </a:t>
            </a:r>
            <a:r>
              <a:rPr lang="fi-FI" sz="2400" dirty="0" err="1"/>
              <a:t>start</a:t>
            </a:r>
            <a:r>
              <a:rPr lang="fi-FI" sz="2400" dirty="0"/>
              <a:t> per </a:t>
            </a:r>
            <a:r>
              <a:rPr lang="fi-FI" sz="2400" dirty="0" err="1"/>
              <a:t>klass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häst</a:t>
            </a:r>
            <a:r>
              <a:rPr lang="fi-FI" sz="2400" dirty="0"/>
              <a:t>.</a:t>
            </a:r>
          </a:p>
          <a:p>
            <a:pPr lvl="1"/>
            <a:r>
              <a:rPr lang="fi-FI" sz="2200" dirty="0" err="1"/>
              <a:t>Obs</a:t>
            </a:r>
            <a:r>
              <a:rPr lang="fi-FI" sz="2200" dirty="0"/>
              <a:t>! </a:t>
            </a:r>
            <a:r>
              <a:rPr lang="fi-FI" sz="2200" dirty="0" err="1"/>
              <a:t>Vid</a:t>
            </a:r>
            <a:r>
              <a:rPr lang="fi-FI" sz="2200" dirty="0"/>
              <a:t> </a:t>
            </a:r>
            <a:r>
              <a:rPr lang="fi-FI" sz="2200" dirty="0" err="1"/>
              <a:t>delad</a:t>
            </a:r>
            <a:r>
              <a:rPr lang="fi-FI" sz="2200" dirty="0"/>
              <a:t> </a:t>
            </a:r>
            <a:r>
              <a:rPr lang="fi-FI" sz="2200" dirty="0" err="1"/>
              <a:t>klass</a:t>
            </a:r>
            <a:r>
              <a:rPr lang="fi-FI" sz="2200" dirty="0"/>
              <a:t> (</a:t>
            </a:r>
            <a:r>
              <a:rPr lang="fi-FI" sz="2200" dirty="0" err="1"/>
              <a:t>t.ex</a:t>
            </a:r>
            <a:r>
              <a:rPr lang="fi-FI" sz="2200" dirty="0"/>
              <a:t>. 3a </a:t>
            </a:r>
            <a:r>
              <a:rPr lang="fi-FI" sz="2200" dirty="0" err="1"/>
              <a:t>och</a:t>
            </a:r>
            <a:r>
              <a:rPr lang="fi-FI" sz="2200" dirty="0"/>
              <a:t> 3b) -&gt; </a:t>
            </a:r>
            <a:r>
              <a:rPr lang="fi-FI" sz="2200" dirty="0" err="1"/>
              <a:t>räknas</a:t>
            </a:r>
            <a:r>
              <a:rPr lang="fi-FI" sz="2200" dirty="0"/>
              <a:t> </a:t>
            </a:r>
            <a:r>
              <a:rPr lang="fi-FI" sz="2200" dirty="0" err="1"/>
              <a:t>som</a:t>
            </a:r>
            <a:r>
              <a:rPr lang="fi-FI" sz="2200" dirty="0"/>
              <a:t> en </a:t>
            </a:r>
            <a:r>
              <a:rPr lang="fi-FI" sz="2200" dirty="0" err="1"/>
              <a:t>klass</a:t>
            </a:r>
            <a:endParaRPr lang="fi-FI" sz="2200" dirty="0"/>
          </a:p>
          <a:p>
            <a:r>
              <a:rPr lang="fi-FI" sz="2400" dirty="0" err="1"/>
              <a:t>Ung</a:t>
            </a:r>
            <a:r>
              <a:rPr lang="fi-FI" sz="2400" dirty="0"/>
              <a:t> </a:t>
            </a:r>
            <a:r>
              <a:rPr lang="fi-FI" sz="2400" dirty="0" err="1"/>
              <a:t>häst</a:t>
            </a:r>
            <a:r>
              <a:rPr lang="fi-FI" sz="2400" dirty="0"/>
              <a:t>= 4-8 </a:t>
            </a:r>
            <a:r>
              <a:rPr lang="fi-FI" sz="2400" dirty="0" err="1"/>
              <a:t>år</a:t>
            </a:r>
            <a:endParaRPr lang="fi-FI" sz="2400" dirty="0"/>
          </a:p>
          <a:p>
            <a:pPr lvl="1"/>
            <a:r>
              <a:rPr lang="fi-FI" sz="2000" dirty="0"/>
              <a:t>En 4-årig </a:t>
            </a:r>
            <a:r>
              <a:rPr lang="fi-FI" sz="2000" dirty="0" err="1"/>
              <a:t>häst</a:t>
            </a:r>
            <a:r>
              <a:rPr lang="fi-FI" sz="2000" dirty="0"/>
              <a:t> </a:t>
            </a:r>
            <a:r>
              <a:rPr lang="fi-FI" sz="2000" dirty="0" err="1"/>
              <a:t>kan</a:t>
            </a:r>
            <a:r>
              <a:rPr lang="fi-FI" sz="2000" dirty="0"/>
              <a:t> delta i en </a:t>
            </a:r>
            <a:r>
              <a:rPr lang="fi-FI" sz="2000" dirty="0" err="1"/>
              <a:t>max</a:t>
            </a:r>
            <a:r>
              <a:rPr lang="fi-FI" sz="2000" dirty="0"/>
              <a:t> 100cm </a:t>
            </a:r>
            <a:r>
              <a:rPr lang="fi-FI" sz="2000" dirty="0" err="1"/>
              <a:t>klass</a:t>
            </a:r>
            <a:r>
              <a:rPr lang="fi-FI" sz="2000" dirty="0"/>
              <a:t> per </a:t>
            </a:r>
            <a:r>
              <a:rPr lang="fi-FI" sz="2000" dirty="0" err="1"/>
              <a:t>dag</a:t>
            </a:r>
            <a:r>
              <a:rPr lang="fi-FI" sz="2000" dirty="0"/>
              <a:t> </a:t>
            </a:r>
            <a:r>
              <a:rPr lang="fi-FI" sz="2000" dirty="0" err="1"/>
              <a:t>under</a:t>
            </a:r>
            <a:r>
              <a:rPr lang="fi-FI" sz="2000" dirty="0"/>
              <a:t> </a:t>
            </a:r>
            <a:r>
              <a:rPr lang="fi-FI" sz="2000" dirty="0" err="1"/>
              <a:t>tiden</a:t>
            </a:r>
            <a:r>
              <a:rPr lang="fi-FI" sz="2000" dirty="0"/>
              <a:t> 1.1. – 31.7.. </a:t>
            </a:r>
            <a:r>
              <a:rPr lang="fi-FI" sz="2000" dirty="0" err="1"/>
              <a:t>Fr.o.m</a:t>
            </a:r>
            <a:r>
              <a:rPr lang="fi-FI" sz="2000" dirty="0"/>
              <a:t>. 1.8. </a:t>
            </a:r>
            <a:r>
              <a:rPr lang="fi-FI" sz="2000" dirty="0" err="1"/>
              <a:t>får</a:t>
            </a:r>
            <a:r>
              <a:rPr lang="fi-FI" sz="2000" dirty="0"/>
              <a:t> </a:t>
            </a:r>
            <a:r>
              <a:rPr lang="fi-FI" sz="2000" dirty="0" err="1"/>
              <a:t>hästen</a:t>
            </a:r>
            <a:r>
              <a:rPr lang="fi-FI" sz="2000" dirty="0"/>
              <a:t> delta i </a:t>
            </a:r>
            <a:r>
              <a:rPr lang="fi-FI" sz="2000" dirty="0" err="1"/>
              <a:t>max</a:t>
            </a:r>
            <a:r>
              <a:rPr lang="fi-FI" sz="2000" dirty="0"/>
              <a:t> en 110cm </a:t>
            </a:r>
            <a:r>
              <a:rPr lang="fi-FI" sz="2000" dirty="0" err="1"/>
              <a:t>klass</a:t>
            </a:r>
            <a:r>
              <a:rPr lang="fi-FI" sz="2000" dirty="0"/>
              <a:t>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5096736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Hoppning</a:t>
            </a:r>
            <a:endParaRPr lang="fi-FI" sz="3200" b="1" dirty="0"/>
          </a:p>
        </p:txBody>
      </p:sp>
      <p:pic>
        <p:nvPicPr>
          <p:cNvPr id="952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5318" y="1775422"/>
            <a:ext cx="5473700" cy="351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6" descr="Esteen mit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62094"/>
            <a:ext cx="34925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59DA5E-9EB1-43AC-A018-861AC31A0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68" y="1916832"/>
            <a:ext cx="4618856" cy="50691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sz="2800" b="1" dirty="0" err="1"/>
              <a:t>Tävlinsklädsel</a:t>
            </a:r>
            <a:r>
              <a:rPr lang="fi-FI" sz="2800" b="1" dirty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800" dirty="0" err="1"/>
              <a:t>Klubbtävling</a:t>
            </a:r>
            <a:endParaRPr lang="fi-FI" sz="2800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400" dirty="0" err="1"/>
              <a:t>Prydlig</a:t>
            </a:r>
            <a:r>
              <a:rPr lang="fi-FI" sz="2400" dirty="0"/>
              <a:t> </a:t>
            </a:r>
            <a:r>
              <a:rPr lang="fi-FI" sz="2400" dirty="0" err="1"/>
              <a:t>klädsel</a:t>
            </a:r>
            <a:r>
              <a:rPr lang="fi-FI" sz="2400" dirty="0"/>
              <a:t>, </a:t>
            </a:r>
            <a:r>
              <a:rPr lang="fi-FI" sz="2400" dirty="0" err="1"/>
              <a:t>fastspänd</a:t>
            </a:r>
            <a:r>
              <a:rPr lang="fi-FI" sz="2400" dirty="0"/>
              <a:t> </a:t>
            </a:r>
            <a:r>
              <a:rPr lang="fi-FI" sz="2400" dirty="0" err="1"/>
              <a:t>säkerhetshjälm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skor</a:t>
            </a:r>
            <a:r>
              <a:rPr lang="fi-FI" sz="2400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 </a:t>
            </a:r>
            <a:r>
              <a:rPr lang="fi-FI" sz="2400" dirty="0" err="1"/>
              <a:t>klack</a:t>
            </a:r>
            <a:r>
              <a:rPr lang="fi-FI" sz="2400" dirty="0"/>
              <a:t>, </a:t>
            </a:r>
            <a:r>
              <a:rPr lang="fi-FI" sz="2400" dirty="0" err="1"/>
              <a:t>med</a:t>
            </a:r>
            <a:r>
              <a:rPr lang="fi-FI" sz="2400" dirty="0"/>
              <a:t> </a:t>
            </a:r>
            <a:r>
              <a:rPr lang="fi-FI" sz="2400" dirty="0" err="1"/>
              <a:t>skaft</a:t>
            </a:r>
            <a:r>
              <a:rPr lang="fi-FI" sz="2400" dirty="0"/>
              <a:t> </a:t>
            </a:r>
            <a:r>
              <a:rPr lang="fi-FI" sz="2400" dirty="0" err="1"/>
              <a:t>eller</a:t>
            </a:r>
            <a:r>
              <a:rPr lang="fi-FI" sz="2400" dirty="0"/>
              <a:t> </a:t>
            </a:r>
            <a:r>
              <a:rPr lang="fi-FI" sz="2400" dirty="0" err="1"/>
              <a:t>ridskor</a:t>
            </a:r>
            <a:r>
              <a:rPr lang="fi-FI" sz="2400" dirty="0"/>
              <a:t> + </a:t>
            </a:r>
            <a:r>
              <a:rPr lang="fi-FI" sz="2400" dirty="0" err="1"/>
              <a:t>släta</a:t>
            </a:r>
            <a:r>
              <a:rPr lang="fi-FI" sz="2400" dirty="0"/>
              <a:t> </a:t>
            </a:r>
            <a:r>
              <a:rPr lang="fi-FI" sz="2400" dirty="0" err="1"/>
              <a:t>läderskaft</a:t>
            </a:r>
            <a:r>
              <a:rPr lang="fi-FI" sz="2400" dirty="0"/>
              <a:t>(</a:t>
            </a:r>
            <a:r>
              <a:rPr lang="fi-FI" sz="2400" dirty="0" err="1"/>
              <a:t>chaps</a:t>
            </a:r>
            <a:r>
              <a:rPr lang="fi-FI" sz="2400" dirty="0"/>
              <a:t>)</a:t>
            </a:r>
          </a:p>
          <a:p>
            <a:endParaRPr lang="fi-FI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8DC97C-C709-43DB-BD99-9E3A620C5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Hoppning</a:t>
            </a:r>
            <a:endParaRPr lang="fi-FI" sz="3200" b="1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983D909-A253-4662-80C0-CA48EF2A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916832"/>
            <a:ext cx="3164098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86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95E87A-EA04-4564-B102-07B6FE49F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29883"/>
            <a:ext cx="4968552" cy="451131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i-FI" sz="2800" b="1" dirty="0" err="1"/>
              <a:t>Tävlingsklädsel</a:t>
            </a:r>
            <a:endParaRPr lang="fi-FI" sz="2800" b="1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800" dirty="0" err="1"/>
              <a:t>Regionala</a:t>
            </a:r>
            <a:r>
              <a:rPr lang="fi-FI" sz="2800" dirty="0"/>
              <a:t>- </a:t>
            </a:r>
            <a:r>
              <a:rPr lang="fi-FI" sz="2800" dirty="0" err="1"/>
              <a:t>och</a:t>
            </a:r>
            <a:r>
              <a:rPr lang="fi-FI" sz="2800" dirty="0"/>
              <a:t> </a:t>
            </a:r>
            <a:r>
              <a:rPr lang="fi-FI" sz="2800" dirty="0" err="1"/>
              <a:t>nationella</a:t>
            </a:r>
            <a:r>
              <a:rPr lang="fi-FI" sz="2800" dirty="0"/>
              <a:t> </a:t>
            </a:r>
            <a:r>
              <a:rPr lang="fi-FI" sz="2800" dirty="0" err="1"/>
              <a:t>tävlingar</a:t>
            </a:r>
            <a:r>
              <a:rPr lang="fi-FI" sz="2800" dirty="0"/>
              <a:t> 100cm </a:t>
            </a:r>
            <a:r>
              <a:rPr lang="fi-FI" sz="2800" dirty="0" err="1"/>
              <a:t>och</a:t>
            </a:r>
            <a:r>
              <a:rPr lang="fi-FI" sz="2800" dirty="0"/>
              <a:t> </a:t>
            </a:r>
            <a:r>
              <a:rPr lang="fi-FI" sz="2800" dirty="0" err="1"/>
              <a:t>lägre</a:t>
            </a:r>
            <a:r>
              <a:rPr lang="fi-FI" sz="2800" dirty="0"/>
              <a:t> </a:t>
            </a:r>
            <a:r>
              <a:rPr lang="fi-FI" sz="2800" dirty="0" err="1"/>
              <a:t>klasser</a:t>
            </a:r>
            <a:endParaRPr lang="fi-FI" sz="2800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400" dirty="0" err="1"/>
              <a:t>Fastspänd</a:t>
            </a:r>
            <a:r>
              <a:rPr lang="fi-FI" sz="2400" dirty="0"/>
              <a:t> </a:t>
            </a:r>
            <a:r>
              <a:rPr lang="fi-FI" sz="2400" dirty="0" err="1"/>
              <a:t>säkerhetshjälm</a:t>
            </a:r>
            <a:r>
              <a:rPr lang="fi-FI" sz="2400" dirty="0"/>
              <a:t>, </a:t>
            </a:r>
            <a:r>
              <a:rPr lang="fi-FI" sz="2400" dirty="0" err="1"/>
              <a:t>ljusa</a:t>
            </a:r>
            <a:r>
              <a:rPr lang="fi-FI" sz="2400" dirty="0"/>
              <a:t>/vita/</a:t>
            </a:r>
            <a:r>
              <a:rPr lang="fi-FI" sz="2400" dirty="0" err="1"/>
              <a:t>gräddfärgade</a:t>
            </a:r>
            <a:r>
              <a:rPr lang="fi-FI" sz="2400" dirty="0"/>
              <a:t> </a:t>
            </a:r>
            <a:r>
              <a:rPr lang="fi-FI" sz="2400" dirty="0" err="1"/>
              <a:t>ridbyxor</a:t>
            </a:r>
            <a:r>
              <a:rPr lang="fi-FI" sz="2400" dirty="0"/>
              <a:t>, </a:t>
            </a:r>
            <a:r>
              <a:rPr lang="fi-FI" sz="2400" dirty="0" err="1"/>
              <a:t>stövlar</a:t>
            </a:r>
            <a:r>
              <a:rPr lang="fi-FI" sz="2400" dirty="0"/>
              <a:t> </a:t>
            </a:r>
            <a:r>
              <a:rPr lang="fi-FI" sz="2400" dirty="0" err="1"/>
              <a:t>eller</a:t>
            </a:r>
            <a:r>
              <a:rPr lang="fi-FI" sz="2400" dirty="0"/>
              <a:t> </a:t>
            </a:r>
            <a:r>
              <a:rPr lang="fi-FI" sz="2400" dirty="0" err="1"/>
              <a:t>skor</a:t>
            </a:r>
            <a:r>
              <a:rPr lang="fi-FI" sz="2400" dirty="0"/>
              <a:t> + </a:t>
            </a:r>
            <a:r>
              <a:rPr lang="fi-FI" sz="2400" dirty="0" err="1"/>
              <a:t>släta</a:t>
            </a:r>
            <a:r>
              <a:rPr lang="fi-FI" sz="2400" dirty="0"/>
              <a:t> </a:t>
            </a:r>
            <a:r>
              <a:rPr lang="fi-FI" sz="2400" dirty="0" err="1"/>
              <a:t>läderstövelskaft</a:t>
            </a:r>
            <a:r>
              <a:rPr lang="fi-FI" sz="2400" dirty="0"/>
              <a:t>(</a:t>
            </a:r>
            <a:r>
              <a:rPr lang="fi-FI" sz="2400" dirty="0" err="1"/>
              <a:t>chaps</a:t>
            </a:r>
            <a:r>
              <a:rPr lang="fi-FI" sz="2400" dirty="0"/>
              <a:t>), </a:t>
            </a:r>
            <a:r>
              <a:rPr lang="fi-FI" sz="2400" dirty="0" err="1"/>
              <a:t>samt</a:t>
            </a:r>
            <a:r>
              <a:rPr lang="fi-FI" sz="2400" dirty="0"/>
              <a:t> </a:t>
            </a:r>
            <a:r>
              <a:rPr lang="fi-FI" sz="2400" dirty="0" err="1"/>
              <a:t>ridkavaj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/</a:t>
            </a:r>
            <a:r>
              <a:rPr lang="fi-FI" sz="2400" dirty="0" err="1"/>
              <a:t>eller</a:t>
            </a:r>
            <a:r>
              <a:rPr lang="fi-FI" sz="2400" dirty="0"/>
              <a:t> </a:t>
            </a:r>
            <a:r>
              <a:rPr lang="fi-FI" sz="2400" dirty="0" err="1"/>
              <a:t>säkerhetsväst</a:t>
            </a:r>
            <a:r>
              <a:rPr lang="fi-FI" sz="2400" dirty="0"/>
              <a:t> </a:t>
            </a:r>
            <a:r>
              <a:rPr lang="fi-FI" sz="2400" dirty="0" err="1"/>
              <a:t>eller</a:t>
            </a:r>
            <a:r>
              <a:rPr lang="fi-FI" sz="2400" dirty="0"/>
              <a:t> </a:t>
            </a:r>
            <a:r>
              <a:rPr lang="fi-FI" sz="2400" dirty="0" err="1"/>
              <a:t>prydlig</a:t>
            </a:r>
            <a:r>
              <a:rPr lang="fi-FI" sz="2400" dirty="0"/>
              <a:t> </a:t>
            </a:r>
            <a:r>
              <a:rPr lang="fi-FI" sz="2400" dirty="0" err="1"/>
              <a:t>tröja</a:t>
            </a:r>
            <a:r>
              <a:rPr lang="fi-FI" sz="2400" dirty="0"/>
              <a:t>.</a:t>
            </a:r>
          </a:p>
          <a:p>
            <a:endParaRPr lang="fi-FI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AE687CF-D890-4DEC-9D6A-31C63593D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1679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Hoppning</a:t>
            </a:r>
            <a:endParaRPr lang="fi-FI" sz="3200" b="1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E500019-0D25-4FF1-8FE1-24C9DA14E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9999" b="12763"/>
          <a:stretch/>
        </p:blipFill>
        <p:spPr>
          <a:xfrm>
            <a:off x="5292080" y="1844824"/>
            <a:ext cx="3276884" cy="365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972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Hoppning</a:t>
            </a:r>
            <a:endParaRPr lang="fi-FI" sz="3200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BCDF56A-ED33-4DA3-804E-E5268F4E5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98557"/>
            <a:ext cx="8064896" cy="4104456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i-FI" sz="2800" b="1" dirty="0" err="1"/>
              <a:t>Tävlingsklädsel</a:t>
            </a:r>
            <a:endParaRPr lang="fi-FI" sz="2800" b="1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800" dirty="0"/>
              <a:t>I </a:t>
            </a:r>
            <a:r>
              <a:rPr lang="fi-FI" sz="2800" dirty="0" err="1"/>
              <a:t>regionala</a:t>
            </a:r>
            <a:r>
              <a:rPr lang="fi-FI" sz="2800" dirty="0"/>
              <a:t>- </a:t>
            </a:r>
            <a:r>
              <a:rPr lang="fi-FI" sz="2800" dirty="0" err="1"/>
              <a:t>och</a:t>
            </a:r>
            <a:r>
              <a:rPr lang="fi-FI" sz="2800" dirty="0"/>
              <a:t> </a:t>
            </a:r>
            <a:r>
              <a:rPr lang="fi-FI" sz="2800" dirty="0" err="1"/>
              <a:t>nationella</a:t>
            </a:r>
            <a:r>
              <a:rPr lang="fi-FI" sz="2800" dirty="0"/>
              <a:t> </a:t>
            </a:r>
            <a:r>
              <a:rPr lang="fi-FI" sz="2800" dirty="0" err="1"/>
              <a:t>tävlingar</a:t>
            </a:r>
            <a:r>
              <a:rPr lang="fi-FI" sz="2800" dirty="0"/>
              <a:t> </a:t>
            </a:r>
            <a:r>
              <a:rPr lang="fi-FI" sz="2800" dirty="0" err="1"/>
              <a:t>från</a:t>
            </a:r>
            <a:r>
              <a:rPr lang="fi-FI" sz="2800" dirty="0"/>
              <a:t> 110 cm </a:t>
            </a:r>
            <a:r>
              <a:rPr lang="fi-FI" sz="2800" dirty="0" err="1"/>
              <a:t>och</a:t>
            </a:r>
            <a:r>
              <a:rPr lang="fi-FI" sz="2800" dirty="0"/>
              <a:t> </a:t>
            </a:r>
            <a:r>
              <a:rPr lang="fi-FI" sz="2800" dirty="0" err="1"/>
              <a:t>svårare</a:t>
            </a:r>
            <a:r>
              <a:rPr lang="fi-FI" sz="2800" dirty="0"/>
              <a:t> </a:t>
            </a:r>
            <a:r>
              <a:rPr lang="fi-FI" sz="2800" dirty="0" err="1"/>
              <a:t>klasser</a:t>
            </a:r>
            <a:endParaRPr lang="fi-FI" sz="2800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400" dirty="0" err="1"/>
              <a:t>Officiell</a:t>
            </a:r>
            <a:r>
              <a:rPr lang="fi-FI" sz="2400" dirty="0"/>
              <a:t> </a:t>
            </a:r>
            <a:r>
              <a:rPr lang="fi-FI" sz="2400" dirty="0" err="1"/>
              <a:t>tävlingsklädsel</a:t>
            </a:r>
            <a:r>
              <a:rPr lang="fi-FI" sz="2400" dirty="0"/>
              <a:t>: </a:t>
            </a:r>
            <a:r>
              <a:rPr lang="fi-FI" sz="2400" dirty="0" err="1"/>
              <a:t>fastspänd</a:t>
            </a:r>
            <a:r>
              <a:rPr lang="fi-FI" sz="2400" dirty="0"/>
              <a:t> </a:t>
            </a:r>
            <a:r>
              <a:rPr lang="fi-FI" sz="2400" dirty="0" err="1"/>
              <a:t>ridhjälm</a:t>
            </a:r>
            <a:r>
              <a:rPr lang="fi-FI" sz="2400" dirty="0"/>
              <a:t>, </a:t>
            </a:r>
            <a:r>
              <a:rPr lang="fi-FI" sz="2400" dirty="0" err="1"/>
              <a:t>ridkavaj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/</a:t>
            </a:r>
            <a:r>
              <a:rPr lang="fi-FI" sz="2400" dirty="0" err="1"/>
              <a:t>eller</a:t>
            </a:r>
            <a:r>
              <a:rPr lang="fi-FI" sz="2400" dirty="0"/>
              <a:t> </a:t>
            </a:r>
            <a:r>
              <a:rPr lang="fi-FI" sz="2400" dirty="0" err="1"/>
              <a:t>säkerhetsväst</a:t>
            </a:r>
            <a:r>
              <a:rPr lang="fi-FI" sz="2400" dirty="0"/>
              <a:t>, vita/</a:t>
            </a:r>
            <a:r>
              <a:rPr lang="fi-FI" sz="2400" dirty="0" err="1"/>
              <a:t>gräddfärgade</a:t>
            </a:r>
            <a:r>
              <a:rPr lang="fi-FI" sz="2400" dirty="0"/>
              <a:t> </a:t>
            </a:r>
            <a:r>
              <a:rPr lang="fi-FI" sz="2400" dirty="0" err="1"/>
              <a:t>ridbyxor</a:t>
            </a:r>
            <a:r>
              <a:rPr lang="fi-FI" sz="2400" dirty="0"/>
              <a:t>, </a:t>
            </a:r>
            <a:r>
              <a:rPr lang="fi-FI" sz="2400" dirty="0" err="1"/>
              <a:t>ridstövlar</a:t>
            </a:r>
            <a:r>
              <a:rPr lang="fi-FI" sz="2400" dirty="0"/>
              <a:t> </a:t>
            </a:r>
            <a:r>
              <a:rPr lang="fi-FI" sz="2400" dirty="0" err="1"/>
              <a:t>eller</a:t>
            </a:r>
            <a:r>
              <a:rPr lang="fi-FI" sz="2400" dirty="0"/>
              <a:t> </a:t>
            </a:r>
            <a:r>
              <a:rPr lang="fi-FI" sz="2400" dirty="0" err="1"/>
              <a:t>ridskor</a:t>
            </a:r>
            <a:r>
              <a:rPr lang="fi-FI" sz="2400" dirty="0"/>
              <a:t>(</a:t>
            </a:r>
            <a:r>
              <a:rPr lang="fi-FI" sz="2400" dirty="0" err="1"/>
              <a:t>jodhpur</a:t>
            </a:r>
            <a:r>
              <a:rPr lang="fi-FI" sz="2400" dirty="0"/>
              <a:t>)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likadana</a:t>
            </a:r>
            <a:r>
              <a:rPr lang="fi-FI" sz="2400" dirty="0"/>
              <a:t> </a:t>
            </a:r>
            <a:r>
              <a:rPr lang="fi-FI" sz="2400" dirty="0" err="1"/>
              <a:t>färgade</a:t>
            </a:r>
            <a:r>
              <a:rPr lang="fi-FI" sz="2400" dirty="0"/>
              <a:t> </a:t>
            </a:r>
            <a:r>
              <a:rPr lang="fi-FI" sz="2400" dirty="0" err="1"/>
              <a:t>släta</a:t>
            </a:r>
            <a:r>
              <a:rPr lang="fi-FI" sz="2400" dirty="0"/>
              <a:t> </a:t>
            </a:r>
            <a:r>
              <a:rPr lang="fi-FI" sz="2400" dirty="0" err="1"/>
              <a:t>läder</a:t>
            </a:r>
            <a:r>
              <a:rPr lang="fi-FI" sz="2400" dirty="0"/>
              <a:t> </a:t>
            </a:r>
            <a:r>
              <a:rPr lang="fi-FI" sz="2400" dirty="0" err="1"/>
              <a:t>stövelskaft</a:t>
            </a:r>
            <a:r>
              <a:rPr lang="fi-FI" sz="2400" dirty="0"/>
              <a:t>(</a:t>
            </a:r>
            <a:r>
              <a:rPr lang="fi-FI" sz="2400" dirty="0" err="1"/>
              <a:t>chaps</a:t>
            </a:r>
            <a:r>
              <a:rPr lang="fi-FI" sz="2400" dirty="0"/>
              <a:t>), </a:t>
            </a:r>
            <a:r>
              <a:rPr lang="fi-FI" sz="2400" dirty="0" err="1"/>
              <a:t>skjorta</a:t>
            </a:r>
            <a:r>
              <a:rPr lang="fi-FI" sz="2400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 </a:t>
            </a:r>
            <a:r>
              <a:rPr lang="fi-FI" sz="2400" dirty="0" err="1"/>
              <a:t>krage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vit</a:t>
            </a:r>
            <a:r>
              <a:rPr lang="fi-FI" sz="2400" dirty="0"/>
              <a:t> </a:t>
            </a:r>
            <a:r>
              <a:rPr lang="fi-FI" sz="2400" dirty="0" err="1"/>
              <a:t>slips</a:t>
            </a:r>
            <a:r>
              <a:rPr lang="fi-FI" sz="2400" dirty="0"/>
              <a:t> </a:t>
            </a:r>
            <a:r>
              <a:rPr lang="fi-FI" sz="2400" dirty="0" err="1"/>
              <a:t>eller</a:t>
            </a:r>
            <a:r>
              <a:rPr lang="fi-FI" sz="2400" dirty="0"/>
              <a:t> </a:t>
            </a:r>
            <a:r>
              <a:rPr lang="fi-FI" sz="2400" dirty="0" err="1"/>
              <a:t>plastrong</a:t>
            </a:r>
            <a:r>
              <a:rPr lang="fi-FI" sz="2400" dirty="0"/>
              <a:t> </a:t>
            </a:r>
            <a:r>
              <a:rPr lang="fi-FI" sz="2400" dirty="0" err="1"/>
              <a:t>eller</a:t>
            </a:r>
            <a:r>
              <a:rPr lang="fi-FI" sz="2400" dirty="0"/>
              <a:t> annan </a:t>
            </a:r>
            <a:r>
              <a:rPr lang="fi-FI" sz="2400" dirty="0" err="1"/>
              <a:t>ridtröja</a:t>
            </a:r>
            <a:r>
              <a:rPr lang="fi-FI" sz="2400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 </a:t>
            </a:r>
            <a:r>
              <a:rPr lang="fi-FI" sz="2400" dirty="0" err="1"/>
              <a:t>krage</a:t>
            </a:r>
            <a:r>
              <a:rPr lang="fi-FI" sz="2400" dirty="0"/>
              <a:t>. </a:t>
            </a:r>
            <a:r>
              <a:rPr lang="fi-FI" sz="2400" dirty="0" err="1"/>
              <a:t>Kavajen</a:t>
            </a:r>
            <a:r>
              <a:rPr lang="fi-FI" sz="2400" dirty="0"/>
              <a:t>/</a:t>
            </a:r>
            <a:r>
              <a:rPr lang="fi-FI" sz="2400" dirty="0" err="1"/>
              <a:t>jackan</a:t>
            </a:r>
            <a:r>
              <a:rPr lang="fi-FI" sz="2400" dirty="0"/>
              <a:t> </a:t>
            </a:r>
            <a:r>
              <a:rPr lang="fi-FI" sz="2400" dirty="0" err="1"/>
              <a:t>bör</a:t>
            </a:r>
            <a:r>
              <a:rPr lang="fi-FI" sz="2400" dirty="0"/>
              <a:t> ha </a:t>
            </a:r>
            <a:r>
              <a:rPr lang="fi-FI" sz="2400" dirty="0" err="1"/>
              <a:t>knappar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utsidan</a:t>
            </a:r>
            <a:r>
              <a:rPr lang="fi-FI" sz="2400" dirty="0"/>
              <a:t>.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400" dirty="0" err="1"/>
              <a:t>Ifall</a:t>
            </a:r>
            <a:r>
              <a:rPr lang="fi-FI" sz="2400" dirty="0"/>
              <a:t> </a:t>
            </a:r>
            <a:r>
              <a:rPr lang="fi-FI" sz="2400" dirty="0" err="1"/>
              <a:t>kavajen</a:t>
            </a:r>
            <a:r>
              <a:rPr lang="fi-FI" sz="2400" dirty="0"/>
              <a:t>/</a:t>
            </a:r>
            <a:r>
              <a:rPr lang="fi-FI" sz="2400" dirty="0" err="1"/>
              <a:t>jackan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en </a:t>
            </a:r>
            <a:r>
              <a:rPr lang="fi-FI" sz="2400" dirty="0" err="1"/>
              <a:t>krage</a:t>
            </a:r>
            <a:r>
              <a:rPr lang="fi-FI" sz="2400" dirty="0"/>
              <a:t>, </a:t>
            </a:r>
            <a:r>
              <a:rPr lang="fi-FI" sz="2400" dirty="0" err="1"/>
              <a:t>bör</a:t>
            </a:r>
            <a:r>
              <a:rPr lang="fi-FI" sz="2400" dirty="0"/>
              <a:t> </a:t>
            </a:r>
            <a:r>
              <a:rPr lang="fi-FI" sz="2400" dirty="0" err="1"/>
              <a:t>den</a:t>
            </a:r>
            <a:r>
              <a:rPr lang="fi-FI" sz="2400" dirty="0"/>
              <a:t> vara </a:t>
            </a:r>
            <a:r>
              <a:rPr lang="fi-FI" sz="2400" dirty="0" err="1"/>
              <a:t>nervikt</a:t>
            </a:r>
            <a:r>
              <a:rPr lang="fi-FI" sz="2400" dirty="0"/>
              <a:t>. </a:t>
            </a:r>
            <a:r>
              <a:rPr lang="fi-FI" sz="2400" dirty="0" err="1"/>
              <a:t>Ifall</a:t>
            </a:r>
            <a:r>
              <a:rPr lang="fi-FI" sz="2400" dirty="0"/>
              <a:t> </a:t>
            </a:r>
            <a:r>
              <a:rPr lang="fi-FI" sz="2400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rider</a:t>
            </a:r>
            <a:r>
              <a:rPr lang="fi-FI" sz="2400" dirty="0"/>
              <a:t> </a:t>
            </a:r>
            <a:r>
              <a:rPr lang="fi-FI" sz="2400" dirty="0" err="1"/>
              <a:t>utan</a:t>
            </a:r>
            <a:r>
              <a:rPr lang="fi-FI" sz="2400" dirty="0"/>
              <a:t> </a:t>
            </a:r>
            <a:r>
              <a:rPr lang="fi-FI" sz="2400" dirty="0" err="1"/>
              <a:t>jacka</a:t>
            </a:r>
            <a:r>
              <a:rPr lang="fi-FI" sz="2400" dirty="0"/>
              <a:t>, </a:t>
            </a:r>
            <a:r>
              <a:rPr lang="fi-FI" sz="2400" dirty="0" err="1"/>
              <a:t>bör</a:t>
            </a:r>
            <a:r>
              <a:rPr lang="fi-FI" sz="2400" dirty="0"/>
              <a:t> </a:t>
            </a:r>
            <a:r>
              <a:rPr lang="fi-FI" sz="2400" dirty="0" err="1"/>
              <a:t>tröjan</a:t>
            </a:r>
            <a:r>
              <a:rPr lang="fi-FI" sz="2400" dirty="0"/>
              <a:t> ha(</a:t>
            </a:r>
            <a:r>
              <a:rPr lang="fi-FI" sz="2400" dirty="0" err="1"/>
              <a:t>korta</a:t>
            </a:r>
            <a:r>
              <a:rPr lang="fi-FI" sz="2400" dirty="0"/>
              <a:t> </a:t>
            </a:r>
            <a:r>
              <a:rPr lang="fi-FI" sz="2400" dirty="0" err="1"/>
              <a:t>eller</a:t>
            </a:r>
            <a:r>
              <a:rPr lang="fi-FI" sz="2400" dirty="0"/>
              <a:t> </a:t>
            </a:r>
            <a:r>
              <a:rPr lang="fi-FI" sz="2400" dirty="0" err="1"/>
              <a:t>långa</a:t>
            </a:r>
            <a:r>
              <a:rPr lang="fi-FI" sz="2400" dirty="0"/>
              <a:t>) </a:t>
            </a:r>
            <a:r>
              <a:rPr lang="fi-FI" sz="2400" dirty="0" err="1"/>
              <a:t>ärmar</a:t>
            </a:r>
            <a:r>
              <a:rPr lang="fi-FI" sz="2400" dirty="0"/>
              <a:t>. </a:t>
            </a:r>
            <a:r>
              <a:rPr lang="fi-FI" sz="2400" dirty="0" err="1"/>
              <a:t>Kragen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tröjan</a:t>
            </a:r>
            <a:r>
              <a:rPr lang="fi-FI" sz="2400" dirty="0"/>
              <a:t>/</a:t>
            </a:r>
            <a:r>
              <a:rPr lang="fi-FI" sz="2400" dirty="0" err="1"/>
              <a:t>skjortan</a:t>
            </a:r>
            <a:r>
              <a:rPr lang="fi-FI" sz="2400" dirty="0"/>
              <a:t> </a:t>
            </a:r>
            <a:r>
              <a:rPr lang="fi-FI" sz="2400" dirty="0" err="1"/>
              <a:t>samt</a:t>
            </a:r>
            <a:r>
              <a:rPr lang="fi-FI" sz="2400" dirty="0"/>
              <a:t> </a:t>
            </a:r>
            <a:r>
              <a:rPr lang="fi-FI" sz="2400" dirty="0" err="1"/>
              <a:t>manschetter</a:t>
            </a:r>
            <a:r>
              <a:rPr lang="fi-FI" sz="2400" dirty="0"/>
              <a:t> </a:t>
            </a:r>
            <a:r>
              <a:rPr lang="fi-FI" sz="2400" dirty="0" err="1"/>
              <a:t>bör</a:t>
            </a:r>
            <a:r>
              <a:rPr lang="fi-FI" sz="2400" dirty="0"/>
              <a:t> vara vita.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i-FI" sz="4000" b="1" dirty="0"/>
            </a:b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2600" b="1" dirty="0" err="1">
                <a:latin typeface="+mj-lt"/>
              </a:rPr>
              <a:t>Tävlingsregler</a:t>
            </a:r>
            <a:r>
              <a:rPr lang="fi-FI" sz="2600" b="1" dirty="0">
                <a:latin typeface="+mj-lt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600" dirty="0" err="1">
                <a:latin typeface="+mj-lt"/>
              </a:rPr>
              <a:t>Opartiskhet</a:t>
            </a:r>
            <a:endParaRPr lang="fi-FI" sz="2600" dirty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600" dirty="0" err="1">
                <a:latin typeface="+mj-lt"/>
              </a:rPr>
              <a:t>Rättvishet</a:t>
            </a:r>
            <a:r>
              <a:rPr lang="fi-FI" sz="2600" dirty="0">
                <a:latin typeface="+mj-lt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600" dirty="0" err="1">
                <a:latin typeface="+mj-lt"/>
              </a:rPr>
              <a:t>Säkerhet</a:t>
            </a:r>
            <a:endParaRPr lang="fi-FI" sz="2600" dirty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600" dirty="0" err="1">
                <a:latin typeface="+mj-lt"/>
              </a:rPr>
              <a:t>Hästens</a:t>
            </a:r>
            <a:r>
              <a:rPr lang="fi-FI" sz="2600" dirty="0">
                <a:latin typeface="+mj-lt"/>
              </a:rPr>
              <a:t> </a:t>
            </a:r>
            <a:r>
              <a:rPr lang="fi-FI" sz="2600" dirty="0" err="1">
                <a:latin typeface="+mj-lt"/>
              </a:rPr>
              <a:t>välbefinnande</a:t>
            </a:r>
            <a:r>
              <a:rPr lang="fi-FI" sz="2600" dirty="0">
                <a:latin typeface="+mj-lt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i-FI" sz="2600" dirty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600" dirty="0" err="1">
                <a:latin typeface="+mj-lt"/>
              </a:rPr>
              <a:t>Baserar</a:t>
            </a:r>
            <a:r>
              <a:rPr lang="fi-FI" sz="2600" dirty="0">
                <a:latin typeface="+mj-lt"/>
              </a:rPr>
              <a:t> </a:t>
            </a:r>
            <a:r>
              <a:rPr lang="fi-FI" sz="2600" dirty="0" err="1">
                <a:latin typeface="+mj-lt"/>
              </a:rPr>
              <a:t>sig</a:t>
            </a:r>
            <a:r>
              <a:rPr lang="fi-FI" sz="2600" dirty="0">
                <a:latin typeface="+mj-lt"/>
              </a:rPr>
              <a:t> </a:t>
            </a:r>
            <a:r>
              <a:rPr lang="fi-FI" sz="2600" dirty="0" err="1">
                <a:latin typeface="+mj-lt"/>
              </a:rPr>
              <a:t>på</a:t>
            </a:r>
            <a:r>
              <a:rPr lang="fi-FI" sz="2600" dirty="0">
                <a:latin typeface="+mj-lt"/>
              </a:rPr>
              <a:t> </a:t>
            </a:r>
            <a:r>
              <a:rPr lang="fi-FI" sz="2600" dirty="0" err="1">
                <a:latin typeface="+mj-lt"/>
              </a:rPr>
              <a:t>Internationella</a:t>
            </a:r>
            <a:r>
              <a:rPr lang="fi-FI" sz="2600" dirty="0">
                <a:latin typeface="+mj-lt"/>
              </a:rPr>
              <a:t> </a:t>
            </a:r>
            <a:r>
              <a:rPr lang="fi-FI" sz="2600" dirty="0" err="1">
                <a:latin typeface="+mj-lt"/>
              </a:rPr>
              <a:t>Ryttarförbundets</a:t>
            </a:r>
            <a:r>
              <a:rPr lang="fi-FI" sz="2600" dirty="0">
                <a:latin typeface="+mj-lt"/>
              </a:rPr>
              <a:t> (FEI) </a:t>
            </a:r>
            <a:r>
              <a:rPr lang="fi-FI" sz="2600" dirty="0" err="1">
                <a:latin typeface="+mj-lt"/>
              </a:rPr>
              <a:t>regler</a:t>
            </a:r>
            <a:r>
              <a:rPr lang="fi-FI" sz="2600" dirty="0">
                <a:latin typeface="+mj-lt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600" dirty="0" err="1">
                <a:latin typeface="+mj-lt"/>
              </a:rPr>
              <a:t>Tävlingsreglernas</a:t>
            </a:r>
            <a:r>
              <a:rPr lang="fi-FI" sz="2600" dirty="0">
                <a:latin typeface="+mj-lt"/>
              </a:rPr>
              <a:t> </a:t>
            </a:r>
            <a:r>
              <a:rPr lang="fi-FI" sz="2600" dirty="0" err="1">
                <a:latin typeface="+mj-lt"/>
              </a:rPr>
              <a:t>Allmänna</a:t>
            </a:r>
            <a:r>
              <a:rPr lang="fi-FI" sz="2600" dirty="0">
                <a:latin typeface="+mj-lt"/>
              </a:rPr>
              <a:t> del = </a:t>
            </a:r>
            <a:r>
              <a:rPr lang="fi-FI" sz="2600" dirty="0" err="1">
                <a:latin typeface="+mj-lt"/>
              </a:rPr>
              <a:t>Allmänna</a:t>
            </a:r>
            <a:r>
              <a:rPr lang="fi-FI" sz="2600" dirty="0">
                <a:latin typeface="+mj-lt"/>
              </a:rPr>
              <a:t> </a:t>
            </a:r>
            <a:r>
              <a:rPr lang="fi-FI" sz="2600" dirty="0" err="1">
                <a:latin typeface="+mj-lt"/>
              </a:rPr>
              <a:t>tävlingsregler</a:t>
            </a:r>
            <a:r>
              <a:rPr lang="fi-FI" sz="2600" dirty="0">
                <a:latin typeface="+mj-lt"/>
              </a:rPr>
              <a:t> = TR I </a:t>
            </a:r>
            <a:r>
              <a:rPr lang="fi-FI" sz="2600" dirty="0" err="1">
                <a:latin typeface="+mj-lt"/>
              </a:rPr>
              <a:t>gäller</a:t>
            </a:r>
            <a:r>
              <a:rPr lang="fi-FI" sz="2600" dirty="0">
                <a:latin typeface="+mj-lt"/>
              </a:rPr>
              <a:t> alla </a:t>
            </a:r>
            <a:r>
              <a:rPr lang="fi-FI" sz="2600" dirty="0" err="1">
                <a:latin typeface="+mj-lt"/>
              </a:rPr>
              <a:t>tävlingar</a:t>
            </a:r>
            <a:r>
              <a:rPr lang="fi-FI" sz="2600" dirty="0">
                <a:latin typeface="+mj-lt"/>
              </a:rPr>
              <a:t>.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i-FI" sz="2600" dirty="0" err="1">
                <a:latin typeface="+mj-lt"/>
              </a:rPr>
              <a:t>Dessutom</a:t>
            </a:r>
            <a:r>
              <a:rPr lang="fi-FI" sz="2600" dirty="0">
                <a:latin typeface="+mj-lt"/>
              </a:rPr>
              <a:t> </a:t>
            </a:r>
            <a:r>
              <a:rPr lang="fi-FI" sz="2600" dirty="0" err="1">
                <a:latin typeface="+mj-lt"/>
              </a:rPr>
              <a:t>olika</a:t>
            </a:r>
            <a:r>
              <a:rPr lang="fi-FI" sz="2600" dirty="0">
                <a:latin typeface="+mj-lt"/>
              </a:rPr>
              <a:t> </a:t>
            </a:r>
            <a:r>
              <a:rPr lang="fi-FI" sz="2600" dirty="0" err="1">
                <a:latin typeface="+mj-lt"/>
              </a:rPr>
              <a:t>regler</a:t>
            </a:r>
            <a:r>
              <a:rPr lang="fi-FI" sz="2600" dirty="0">
                <a:latin typeface="+mj-lt"/>
              </a:rPr>
              <a:t> </a:t>
            </a:r>
            <a:r>
              <a:rPr lang="fi-FI" sz="2600" dirty="0" err="1">
                <a:latin typeface="+mj-lt"/>
              </a:rPr>
              <a:t>inom</a:t>
            </a:r>
            <a:r>
              <a:rPr lang="fi-FI" sz="2600" dirty="0">
                <a:latin typeface="+mj-lt"/>
              </a:rPr>
              <a:t> </a:t>
            </a:r>
            <a:r>
              <a:rPr lang="fi-FI" sz="2600" dirty="0" err="1">
                <a:latin typeface="+mj-lt"/>
              </a:rPr>
              <a:t>olika</a:t>
            </a:r>
            <a:r>
              <a:rPr lang="fi-FI" sz="2600" dirty="0">
                <a:latin typeface="+mj-lt"/>
              </a:rPr>
              <a:t> </a:t>
            </a:r>
            <a:r>
              <a:rPr lang="fi-FI" sz="2600" dirty="0" err="1">
                <a:latin typeface="+mj-lt"/>
              </a:rPr>
              <a:t>dicipliner</a:t>
            </a:r>
            <a:r>
              <a:rPr lang="fi-FI" sz="2600" dirty="0">
                <a:latin typeface="+mj-lt"/>
              </a:rPr>
              <a:t> </a:t>
            </a:r>
            <a:r>
              <a:rPr lang="fi-FI" sz="2600" dirty="0" err="1">
                <a:latin typeface="+mj-lt"/>
              </a:rPr>
              <a:t>inom</a:t>
            </a:r>
            <a:r>
              <a:rPr lang="fi-FI" sz="2600" dirty="0">
                <a:latin typeface="+mj-lt"/>
              </a:rPr>
              <a:t> </a:t>
            </a:r>
            <a:r>
              <a:rPr lang="fi-FI" sz="2600" dirty="0" err="1">
                <a:latin typeface="+mj-lt"/>
              </a:rPr>
              <a:t>ridning</a:t>
            </a:r>
            <a:r>
              <a:rPr lang="fi-FI" sz="2600" dirty="0">
                <a:latin typeface="+mj-lt"/>
              </a:rPr>
              <a:t>.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563375" y="54868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Hoppning</a:t>
            </a:r>
            <a:endParaRPr lang="fi-FI" sz="3200" b="1" dirty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37519"/>
            <a:ext cx="8229600" cy="4739481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i-FI" sz="2800" b="1" dirty="0" err="1">
                <a:latin typeface="+mj-lt"/>
              </a:rPr>
              <a:t>Tävlingsklädsel</a:t>
            </a:r>
            <a:endParaRPr lang="fi-FI" sz="2800" b="1" dirty="0">
              <a:latin typeface="+mj-lt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800" dirty="0" err="1">
                <a:latin typeface="+mj-lt"/>
              </a:rPr>
              <a:t>Då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man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rider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på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tävlingsområdet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måste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man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alltid</a:t>
            </a:r>
            <a:r>
              <a:rPr lang="fi-FI" sz="2800" dirty="0">
                <a:latin typeface="+mj-lt"/>
              </a:rPr>
              <a:t> ha </a:t>
            </a:r>
            <a:r>
              <a:rPr lang="fi-FI" sz="2800" dirty="0" err="1">
                <a:latin typeface="+mj-lt"/>
              </a:rPr>
              <a:t>säkerhetshjälm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som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är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godkänd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som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säkerhetshjälm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enligt</a:t>
            </a:r>
            <a:r>
              <a:rPr lang="fi-FI" sz="2800" dirty="0">
                <a:latin typeface="+mj-lt"/>
              </a:rPr>
              <a:t> EU-</a:t>
            </a:r>
            <a:r>
              <a:rPr lang="fi-FI" sz="2800" dirty="0" err="1">
                <a:latin typeface="+mj-lt"/>
              </a:rPr>
              <a:t>standard</a:t>
            </a:r>
            <a:r>
              <a:rPr lang="fi-FI" sz="2800" dirty="0">
                <a:latin typeface="+mj-lt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800" dirty="0" err="1">
                <a:latin typeface="+mj-lt"/>
              </a:rPr>
              <a:t>Det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rekommenderas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att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det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används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säkerhetsstigbyglar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och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säkerhetsväst</a:t>
            </a:r>
            <a:r>
              <a:rPr lang="fi-FI" sz="2800" dirty="0">
                <a:latin typeface="+mj-lt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800" dirty="0" err="1">
                <a:latin typeface="+mj-lt"/>
              </a:rPr>
              <a:t>Tävlingsklädsel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även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vid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bangång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och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prisutdelning</a:t>
            </a:r>
            <a:r>
              <a:rPr lang="fi-FI" sz="2800" dirty="0">
                <a:latin typeface="+mj-lt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800" dirty="0" err="1">
                <a:latin typeface="+mj-lt"/>
              </a:rPr>
              <a:t>Det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är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tillåtet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under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framridning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med</a:t>
            </a:r>
            <a:r>
              <a:rPr lang="fi-FI" sz="2800" dirty="0">
                <a:latin typeface="+mj-lt"/>
              </a:rPr>
              <a:t> en </a:t>
            </a:r>
            <a:r>
              <a:rPr lang="fi-FI" sz="2800" dirty="0" err="1">
                <a:latin typeface="+mj-lt"/>
              </a:rPr>
              <a:t>hörlur</a:t>
            </a:r>
            <a:r>
              <a:rPr lang="fi-FI" sz="2800" dirty="0">
                <a:latin typeface="+mj-lt"/>
              </a:rPr>
              <a:t>/</a:t>
            </a:r>
            <a:r>
              <a:rPr lang="fi-FI" sz="2800" dirty="0" err="1">
                <a:latin typeface="+mj-lt"/>
              </a:rPr>
              <a:t>öronknapp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eller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liknande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bara</a:t>
            </a:r>
            <a:r>
              <a:rPr lang="fi-FI" sz="2800" dirty="0">
                <a:latin typeface="+mj-lt"/>
              </a:rPr>
              <a:t> ett </a:t>
            </a:r>
            <a:r>
              <a:rPr lang="fi-FI" sz="2800" dirty="0" err="1">
                <a:latin typeface="+mj-lt"/>
              </a:rPr>
              <a:t>öra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är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ledigt</a:t>
            </a:r>
            <a:r>
              <a:rPr lang="fi-FI" sz="2800" dirty="0">
                <a:latin typeface="+mj-lt"/>
              </a:rPr>
              <a:t>, </a:t>
            </a:r>
            <a:r>
              <a:rPr lang="fi-FI" sz="2800" dirty="0" err="1">
                <a:latin typeface="+mj-lt"/>
              </a:rPr>
              <a:t>förbjudet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under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tävlingsprestation</a:t>
            </a:r>
            <a:r>
              <a:rPr lang="fi-FI" sz="2800" dirty="0">
                <a:latin typeface="+mj-lt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fi-FI" sz="2800" dirty="0">
              <a:latin typeface="+mj-lt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fi-FI" sz="2800" dirty="0">
              <a:latin typeface="+mj-lt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B5511A-28F8-4494-A9FB-5A8413466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506916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i-FI" sz="2400" b="1" dirty="0" err="1"/>
              <a:t>Tävlingsklädsel</a:t>
            </a:r>
            <a:endParaRPr lang="fi-FI" sz="2400" b="1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400" dirty="0" err="1"/>
              <a:t>Spö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sporrar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tillåtna</a:t>
            </a:r>
            <a:r>
              <a:rPr lang="fi-FI" sz="2400" dirty="0"/>
              <a:t>, </a:t>
            </a:r>
            <a:r>
              <a:rPr lang="fi-FI" sz="2400" dirty="0" err="1"/>
              <a:t>men</a:t>
            </a:r>
            <a:r>
              <a:rPr lang="fi-FI" sz="2400" dirty="0"/>
              <a:t> </a:t>
            </a:r>
            <a:r>
              <a:rPr lang="fi-FI" sz="2400" dirty="0" err="1"/>
              <a:t>frivilliga</a:t>
            </a:r>
            <a:endParaRPr lang="fi-FI" sz="2400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dirty="0" err="1"/>
              <a:t>Spöets</a:t>
            </a:r>
            <a:r>
              <a:rPr lang="fi-FI" sz="2000" dirty="0"/>
              <a:t> </a:t>
            </a:r>
            <a:r>
              <a:rPr lang="fi-FI" sz="2000" dirty="0" err="1"/>
              <a:t>maxlängd</a:t>
            </a:r>
            <a:r>
              <a:rPr lang="fi-FI" sz="2000" dirty="0"/>
              <a:t> </a:t>
            </a:r>
            <a:r>
              <a:rPr lang="fi-FI" sz="2000" dirty="0" err="1"/>
              <a:t>vid</a:t>
            </a:r>
            <a:r>
              <a:rPr lang="fi-FI" sz="2000" dirty="0"/>
              <a:t> </a:t>
            </a:r>
            <a:r>
              <a:rPr lang="fi-FI" sz="2000" dirty="0" err="1"/>
              <a:t>hoppning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bomarbete</a:t>
            </a:r>
            <a:r>
              <a:rPr lang="fi-FI" sz="2000" dirty="0"/>
              <a:t> </a:t>
            </a:r>
            <a:r>
              <a:rPr lang="fi-FI" sz="2000" dirty="0" err="1"/>
              <a:t>är</a:t>
            </a:r>
            <a:r>
              <a:rPr lang="fi-FI" sz="2000" dirty="0"/>
              <a:t> 75 cm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under</a:t>
            </a:r>
            <a:r>
              <a:rPr lang="fi-FI" sz="2000" dirty="0"/>
              <a:t> </a:t>
            </a:r>
            <a:r>
              <a:rPr lang="fi-FI" sz="2000" dirty="0" err="1"/>
              <a:t>kontrollerad</a:t>
            </a:r>
            <a:r>
              <a:rPr lang="fi-FI" sz="2000" dirty="0"/>
              <a:t> </a:t>
            </a:r>
            <a:r>
              <a:rPr lang="fi-FI" sz="2000" dirty="0" err="1"/>
              <a:t>framridning</a:t>
            </a:r>
            <a:r>
              <a:rPr lang="fi-FI" sz="2000" dirty="0"/>
              <a:t> </a:t>
            </a:r>
            <a:r>
              <a:rPr lang="fi-FI" sz="2000" dirty="0" err="1"/>
              <a:t>vid</a:t>
            </a:r>
            <a:r>
              <a:rPr lang="fi-FI" sz="2000" dirty="0"/>
              <a:t> </a:t>
            </a:r>
            <a:r>
              <a:rPr lang="fi-FI" sz="2000" dirty="0" err="1"/>
              <a:t>slät</a:t>
            </a:r>
            <a:r>
              <a:rPr lang="fi-FI" sz="2000" dirty="0"/>
              <a:t> </a:t>
            </a:r>
            <a:r>
              <a:rPr lang="fi-FI" sz="2000" dirty="0" err="1"/>
              <a:t>ridning</a:t>
            </a:r>
            <a:r>
              <a:rPr lang="fi-FI" sz="2000" dirty="0"/>
              <a:t> 120 cm. </a:t>
            </a:r>
            <a:r>
              <a:rPr lang="fi-FI" sz="2000" dirty="0" err="1"/>
              <a:t>Ponnyryttare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barnryttare</a:t>
            </a:r>
            <a:r>
              <a:rPr lang="fi-FI" sz="2000" dirty="0"/>
              <a:t> </a:t>
            </a:r>
            <a:r>
              <a:rPr lang="fi-FI" sz="2000" dirty="0" err="1"/>
              <a:t>alltid</a:t>
            </a:r>
            <a:r>
              <a:rPr lang="fi-FI" sz="2000" dirty="0"/>
              <a:t> </a:t>
            </a:r>
            <a:r>
              <a:rPr lang="fi-FI" sz="2000" dirty="0" err="1"/>
              <a:t>max</a:t>
            </a:r>
            <a:r>
              <a:rPr lang="fi-FI" sz="2000" dirty="0"/>
              <a:t> 75 cm.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dirty="0" err="1"/>
              <a:t>Sporrar</a:t>
            </a:r>
            <a:r>
              <a:rPr lang="fi-FI" sz="2000" dirty="0"/>
              <a:t> </a:t>
            </a:r>
            <a:r>
              <a:rPr lang="fi-FI" sz="2000" dirty="0" err="1"/>
              <a:t>som</a:t>
            </a:r>
            <a:r>
              <a:rPr lang="fi-FI" sz="2000" dirty="0"/>
              <a:t> </a:t>
            </a:r>
            <a:r>
              <a:rPr lang="fi-FI" sz="2000" dirty="0" err="1"/>
              <a:t>river</a:t>
            </a:r>
            <a:r>
              <a:rPr lang="fi-FI" sz="2000" dirty="0"/>
              <a:t>(repivä) </a:t>
            </a:r>
            <a:r>
              <a:rPr lang="fi-FI" sz="2000" dirty="0" err="1"/>
              <a:t>eller</a:t>
            </a:r>
            <a:r>
              <a:rPr lang="fi-FI" sz="2000" dirty="0"/>
              <a:t> </a:t>
            </a:r>
            <a:r>
              <a:rPr lang="fi-FI" sz="2000" dirty="0" err="1"/>
              <a:t>skär</a:t>
            </a:r>
            <a:r>
              <a:rPr lang="fi-FI" sz="2000" dirty="0"/>
              <a:t>(viiltävät) </a:t>
            </a:r>
            <a:r>
              <a:rPr lang="fi-FI" sz="2000" dirty="0" err="1"/>
              <a:t>är</a:t>
            </a:r>
            <a:r>
              <a:rPr lang="fi-FI" sz="2000" dirty="0"/>
              <a:t> </a:t>
            </a:r>
            <a:r>
              <a:rPr lang="fi-FI" sz="2000" dirty="0" err="1"/>
              <a:t>förbjudna</a:t>
            </a:r>
            <a:r>
              <a:rPr lang="fi-FI" sz="2000" dirty="0"/>
              <a:t>. </a:t>
            </a:r>
            <a:r>
              <a:rPr lang="fi-FI" sz="2000" dirty="0" err="1"/>
              <a:t>Sporrarnas</a:t>
            </a:r>
            <a:r>
              <a:rPr lang="fi-FI" sz="2000" dirty="0"/>
              <a:t> </a:t>
            </a:r>
            <a:r>
              <a:rPr lang="fi-FI" sz="2000" dirty="0" err="1"/>
              <a:t>spetsar</a:t>
            </a:r>
            <a:r>
              <a:rPr lang="fi-FI" sz="2000" dirty="0"/>
              <a:t> </a:t>
            </a:r>
            <a:r>
              <a:rPr lang="fi-FI" sz="2000" dirty="0" err="1"/>
              <a:t>får</a:t>
            </a:r>
            <a:r>
              <a:rPr lang="fi-FI" sz="2000" dirty="0"/>
              <a:t> </a:t>
            </a:r>
            <a:r>
              <a:rPr lang="fi-FI" sz="2000" dirty="0" err="1"/>
              <a:t>inte</a:t>
            </a:r>
            <a:r>
              <a:rPr lang="fi-FI" sz="2000" dirty="0"/>
              <a:t> </a:t>
            </a:r>
            <a:r>
              <a:rPr lang="fi-FI" sz="2000" dirty="0" err="1"/>
              <a:t>peka</a:t>
            </a:r>
            <a:r>
              <a:rPr lang="fi-FI" sz="2000" dirty="0"/>
              <a:t> </a:t>
            </a:r>
            <a:r>
              <a:rPr lang="fi-FI" sz="2000" dirty="0" err="1"/>
              <a:t>uppåt</a:t>
            </a:r>
            <a:r>
              <a:rPr lang="fi-FI" sz="2000" dirty="0"/>
              <a:t>. </a:t>
            </a:r>
            <a:r>
              <a:rPr lang="fi-FI" sz="2000" dirty="0" err="1"/>
              <a:t>Trissa-sporrar</a:t>
            </a:r>
            <a:r>
              <a:rPr lang="fi-FI" sz="2000" dirty="0"/>
              <a:t> </a:t>
            </a:r>
            <a:r>
              <a:rPr lang="fi-FI" sz="2000" dirty="0" err="1"/>
              <a:t>är</a:t>
            </a:r>
            <a:r>
              <a:rPr lang="fi-FI" sz="2000" dirty="0"/>
              <a:t> </a:t>
            </a:r>
            <a:r>
              <a:rPr lang="fi-FI" sz="2000" dirty="0" err="1"/>
              <a:t>bara</a:t>
            </a:r>
            <a:r>
              <a:rPr lang="fi-FI" sz="2000" dirty="0"/>
              <a:t> </a:t>
            </a:r>
            <a:r>
              <a:rPr lang="fi-FI" sz="2000" dirty="0" err="1"/>
              <a:t>godkända</a:t>
            </a:r>
            <a:r>
              <a:rPr lang="fi-FI" sz="2000" dirty="0"/>
              <a:t>  </a:t>
            </a:r>
            <a:r>
              <a:rPr lang="fi-FI" sz="2000" dirty="0" err="1"/>
              <a:t>om</a:t>
            </a:r>
            <a:r>
              <a:rPr lang="fi-FI" sz="2000" dirty="0"/>
              <a:t> de </a:t>
            </a:r>
            <a:r>
              <a:rPr lang="fi-FI" sz="2000" dirty="0" err="1"/>
              <a:t>har</a:t>
            </a:r>
            <a:r>
              <a:rPr lang="fi-FI" sz="2000" dirty="0"/>
              <a:t> </a:t>
            </a:r>
            <a:r>
              <a:rPr lang="fi-FI" sz="2000" dirty="0" err="1"/>
              <a:t>släta</a:t>
            </a:r>
            <a:r>
              <a:rPr lang="fi-FI" sz="2000" dirty="0"/>
              <a:t>/</a:t>
            </a:r>
            <a:r>
              <a:rPr lang="fi-FI" sz="2000" dirty="0" err="1"/>
              <a:t>jämna</a:t>
            </a:r>
            <a:r>
              <a:rPr lang="fi-FI" sz="2000" dirty="0"/>
              <a:t> </a:t>
            </a:r>
            <a:r>
              <a:rPr lang="fi-FI" sz="2000" dirty="0" err="1"/>
              <a:t>snurrande</a:t>
            </a:r>
            <a:r>
              <a:rPr lang="fi-FI" sz="2000" dirty="0"/>
              <a:t> </a:t>
            </a:r>
            <a:r>
              <a:rPr lang="fi-FI" sz="2000" dirty="0" err="1"/>
              <a:t>skivor</a:t>
            </a:r>
            <a:r>
              <a:rPr lang="fi-FI" sz="2000" dirty="0"/>
              <a:t>(</a:t>
            </a:r>
            <a:r>
              <a:rPr lang="fi-FI" sz="2000" dirty="0" err="1"/>
              <a:t>inte</a:t>
            </a:r>
            <a:r>
              <a:rPr lang="fi-FI" sz="2000" dirty="0"/>
              <a:t> </a:t>
            </a:r>
            <a:r>
              <a:rPr lang="fi-FI" sz="2000" dirty="0" err="1"/>
              <a:t>skårade</a:t>
            </a:r>
            <a:r>
              <a:rPr lang="fi-FI" sz="2000" dirty="0"/>
              <a:t>/</a:t>
            </a:r>
            <a:r>
              <a:rPr lang="fi-FI" sz="2000" dirty="0" err="1"/>
              <a:t>tandade</a:t>
            </a:r>
            <a:r>
              <a:rPr lang="fi-FI" sz="2000" dirty="0"/>
              <a:t>).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dirty="0" err="1">
                <a:solidFill>
                  <a:srgbClr val="FF0000"/>
                </a:solidFill>
              </a:rPr>
              <a:t>Idrottaren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får</a:t>
            </a:r>
            <a:r>
              <a:rPr lang="fi-FI" sz="2000" dirty="0">
                <a:solidFill>
                  <a:srgbClr val="FF0000"/>
                </a:solidFill>
              </a:rPr>
              <a:t> ha </a:t>
            </a:r>
            <a:r>
              <a:rPr lang="fi-FI" sz="2000" dirty="0" err="1">
                <a:solidFill>
                  <a:srgbClr val="FF0000"/>
                </a:solidFill>
              </a:rPr>
              <a:t>endast</a:t>
            </a:r>
            <a:r>
              <a:rPr lang="fi-FI" sz="2000" dirty="0">
                <a:solidFill>
                  <a:srgbClr val="FF0000"/>
                </a:solidFill>
              </a:rPr>
              <a:t> 1 </a:t>
            </a:r>
            <a:r>
              <a:rPr lang="fi-FI" sz="2000" dirty="0" err="1">
                <a:solidFill>
                  <a:srgbClr val="FF0000"/>
                </a:solidFill>
              </a:rPr>
              <a:t>sporre</a:t>
            </a:r>
            <a:r>
              <a:rPr lang="fi-FI" sz="2000" dirty="0">
                <a:solidFill>
                  <a:srgbClr val="FF0000"/>
                </a:solidFill>
              </a:rPr>
              <a:t>/</a:t>
            </a:r>
            <a:r>
              <a:rPr lang="fi-FI" sz="2000" dirty="0" err="1">
                <a:solidFill>
                  <a:srgbClr val="FF0000"/>
                </a:solidFill>
              </a:rPr>
              <a:t>fot</a:t>
            </a:r>
            <a:r>
              <a:rPr lang="fi-FI" sz="2000" dirty="0">
                <a:solidFill>
                  <a:srgbClr val="FF0000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400" dirty="0" err="1"/>
              <a:t>Specialanvisningar</a:t>
            </a:r>
            <a:r>
              <a:rPr lang="fi-FI" sz="2400" dirty="0"/>
              <a:t> för </a:t>
            </a:r>
            <a:r>
              <a:rPr lang="fi-FI" sz="2400" dirty="0" err="1"/>
              <a:t>ponnyekipage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barnryttare</a:t>
            </a:r>
            <a:r>
              <a:rPr lang="fi-FI" sz="2400" dirty="0"/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Ponnyryttare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tävla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utan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ridjacka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 alla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tävlingar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förutom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 FM-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tävlingar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Användandet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av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ridskor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utan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chaps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är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tillåtna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i alla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ponnyklasser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Ponny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och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barnryttarnas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sporrars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maxlängd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är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4 cm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och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spetsen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bör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vara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trubbig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Mätningen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genomförs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från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stöveln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till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ändan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av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sporren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Sporrar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med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clipsfastspänning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är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tillåtna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Definiton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på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godkända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sporrar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TR III 325.1</a:t>
            </a:r>
            <a:endParaRPr lang="fi-FI" sz="2000" dirty="0">
              <a:solidFill>
                <a:srgbClr val="FF000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C10F50-D40C-4F27-8B6F-E93F796E2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495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 err="1"/>
              <a:t>Reglementsutbildning</a:t>
            </a:r>
            <a:br>
              <a:rPr lang="fi-FI" sz="4000" b="1" dirty="0"/>
            </a:br>
            <a:r>
              <a:rPr lang="fi-FI" sz="3200" b="1" dirty="0" err="1"/>
              <a:t>Hoppning</a:t>
            </a: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8999610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0225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 b="1" dirty="0" err="1"/>
              <a:t>Reglementsutbildning</a:t>
            </a:r>
            <a:br>
              <a:rPr lang="fi-FI" altLang="fi-FI" sz="4000" b="1" dirty="0"/>
            </a:br>
            <a:r>
              <a:rPr lang="fi-FI" altLang="fi-FI" sz="3200" b="1" dirty="0" err="1"/>
              <a:t>Hoppning</a:t>
            </a:r>
            <a:endParaRPr lang="fi-FI" altLang="fi-FI" sz="3200" b="1" dirty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8844"/>
            <a:ext cx="8229600" cy="4669556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i-FI" sz="2400" b="1" dirty="0" err="1">
                <a:latin typeface="+mj-lt"/>
              </a:rPr>
              <a:t>Hästens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utrustning</a:t>
            </a:r>
            <a:endParaRPr lang="fi-FI" sz="2400" b="1" dirty="0">
              <a:latin typeface="+mj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i-FI" sz="1800" dirty="0" err="1">
                <a:latin typeface="+mj-lt"/>
              </a:rPr>
              <a:t>Hästen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bör</a:t>
            </a:r>
            <a:r>
              <a:rPr lang="fi-FI" sz="1800" dirty="0">
                <a:latin typeface="+mj-lt"/>
              </a:rPr>
              <a:t> vara </a:t>
            </a:r>
            <a:r>
              <a:rPr lang="fi-FI" sz="1800" dirty="0" err="1">
                <a:latin typeface="+mj-lt"/>
              </a:rPr>
              <a:t>kontrollbar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på</a:t>
            </a:r>
            <a:r>
              <a:rPr lang="fi-FI" sz="1800" dirty="0">
                <a:latin typeface="+mj-lt"/>
              </a:rPr>
              <a:t> ett </a:t>
            </a:r>
            <a:r>
              <a:rPr lang="fi-FI" sz="1800" dirty="0" err="1">
                <a:latin typeface="+mj-lt"/>
              </a:rPr>
              <a:t>säkert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sätt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på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tävlingsplatsen</a:t>
            </a:r>
            <a:endParaRPr lang="fi-FI" sz="1800" dirty="0">
              <a:latin typeface="+mj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i-FI" sz="1800" dirty="0">
                <a:latin typeface="+mj-lt"/>
              </a:rPr>
              <a:t>I </a:t>
            </a:r>
            <a:r>
              <a:rPr lang="fi-FI" sz="1800" dirty="0" err="1">
                <a:latin typeface="+mj-lt"/>
              </a:rPr>
              <a:t>dessa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utrustningar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finns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det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begränsningar</a:t>
            </a:r>
            <a:r>
              <a:rPr lang="fi-FI" sz="1800" dirty="0">
                <a:latin typeface="+mj-lt"/>
              </a:rPr>
              <a:t>, se </a:t>
            </a:r>
            <a:r>
              <a:rPr lang="fi-FI" sz="1800" dirty="0" err="1">
                <a:latin typeface="+mj-lt"/>
              </a:rPr>
              <a:t>noggrannare</a:t>
            </a:r>
            <a:r>
              <a:rPr lang="fi-FI" sz="1800" dirty="0">
                <a:latin typeface="+mj-lt"/>
              </a:rPr>
              <a:t> i </a:t>
            </a:r>
            <a:r>
              <a:rPr lang="fi-FI" sz="1800" dirty="0" err="1">
                <a:latin typeface="+mj-lt"/>
              </a:rPr>
              <a:t>reglerna</a:t>
            </a:r>
            <a:r>
              <a:rPr lang="fi-FI" sz="1800" dirty="0">
                <a:latin typeface="+mj-lt"/>
              </a:rPr>
              <a:t>: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500" dirty="0" err="1">
                <a:latin typeface="+mj-lt"/>
              </a:rPr>
              <a:t>Blinkers</a:t>
            </a:r>
            <a:r>
              <a:rPr lang="fi-FI" sz="1500" dirty="0">
                <a:latin typeface="+mj-lt"/>
              </a:rPr>
              <a:t>/</a:t>
            </a:r>
            <a:r>
              <a:rPr lang="fi-FI" sz="1500" dirty="0" err="1">
                <a:latin typeface="+mj-lt"/>
              </a:rPr>
              <a:t>huvor</a:t>
            </a:r>
            <a:r>
              <a:rPr lang="fi-FI" sz="1500" dirty="0">
                <a:latin typeface="+mj-lt"/>
              </a:rPr>
              <a:t>, </a:t>
            </a:r>
            <a:r>
              <a:rPr lang="fi-FI" sz="1500" dirty="0" err="1">
                <a:latin typeface="+mj-lt"/>
              </a:rPr>
              <a:t>flugskydd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som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döljer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ögonen</a:t>
            </a:r>
            <a:r>
              <a:rPr lang="fi-FI" sz="1500" dirty="0">
                <a:latin typeface="+mj-lt"/>
              </a:rPr>
              <a:t>, </a:t>
            </a:r>
            <a:r>
              <a:rPr lang="fi-FI" sz="1500" dirty="0" err="1">
                <a:latin typeface="+mj-lt"/>
              </a:rPr>
              <a:t>lammskinn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e.d</a:t>
            </a:r>
            <a:r>
              <a:rPr lang="fi-FI" sz="1500" dirty="0">
                <a:latin typeface="+mj-lt"/>
              </a:rPr>
              <a:t>. </a:t>
            </a:r>
            <a:r>
              <a:rPr lang="fi-FI" sz="1500" dirty="0" err="1">
                <a:latin typeface="+mj-lt"/>
              </a:rPr>
              <a:t>på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kindremmen</a:t>
            </a:r>
            <a:r>
              <a:rPr lang="fi-FI" sz="1500" dirty="0">
                <a:latin typeface="+mj-lt"/>
              </a:rPr>
              <a:t>, </a:t>
            </a:r>
            <a:r>
              <a:rPr lang="fi-FI" sz="1500" dirty="0" err="1">
                <a:latin typeface="+mj-lt"/>
              </a:rPr>
              <a:t>hästens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glasögon</a:t>
            </a:r>
            <a:endParaRPr lang="fi-FI" sz="1500" dirty="0">
              <a:latin typeface="+mj-lt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500" dirty="0" err="1">
                <a:latin typeface="+mj-lt"/>
              </a:rPr>
              <a:t>Förbjudna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bett</a:t>
            </a:r>
            <a:r>
              <a:rPr lang="fi-FI" sz="1500" dirty="0">
                <a:latin typeface="+mj-lt"/>
              </a:rPr>
              <a:t>, </a:t>
            </a:r>
            <a:r>
              <a:rPr lang="fi-FI" sz="1500" dirty="0" err="1">
                <a:latin typeface="+mj-lt"/>
              </a:rPr>
              <a:t>som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orsakar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skada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på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häst</a:t>
            </a:r>
            <a:endParaRPr lang="fi-FI" sz="1500" dirty="0">
              <a:latin typeface="+mj-lt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500" dirty="0" err="1">
                <a:latin typeface="+mj-lt"/>
              </a:rPr>
              <a:t>Fast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martingal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endast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till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barnryttare</a:t>
            </a:r>
            <a:endParaRPr lang="fi-FI" sz="1500" dirty="0">
              <a:latin typeface="+mj-lt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500" dirty="0" err="1">
                <a:latin typeface="+mj-lt"/>
              </a:rPr>
              <a:t>Hur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tyglarna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sätts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fast</a:t>
            </a:r>
            <a:r>
              <a:rPr lang="fi-FI" sz="1500" dirty="0">
                <a:latin typeface="+mj-lt"/>
              </a:rPr>
              <a:t> i </a:t>
            </a:r>
            <a:r>
              <a:rPr lang="fi-FI" sz="1500" dirty="0" err="1">
                <a:latin typeface="+mj-lt"/>
              </a:rPr>
              <a:t>betten</a:t>
            </a:r>
            <a:r>
              <a:rPr lang="fi-FI" sz="1500" dirty="0">
                <a:latin typeface="+mj-lt"/>
              </a:rPr>
              <a:t>/</a:t>
            </a:r>
            <a:r>
              <a:rPr lang="fi-FI" sz="1500" dirty="0" err="1">
                <a:latin typeface="+mj-lt"/>
              </a:rPr>
              <a:t>deltatygel</a:t>
            </a:r>
            <a:r>
              <a:rPr lang="fi-FI" sz="1500" dirty="0">
                <a:latin typeface="+mj-lt"/>
              </a:rPr>
              <a:t>/</a:t>
            </a:r>
            <a:r>
              <a:rPr lang="fi-FI" sz="1500" dirty="0" err="1">
                <a:latin typeface="+mj-lt"/>
              </a:rPr>
              <a:t>träns</a:t>
            </a:r>
            <a:r>
              <a:rPr lang="fi-FI" sz="1500" dirty="0">
                <a:latin typeface="+mj-lt"/>
              </a:rPr>
              <a:t>, </a:t>
            </a:r>
            <a:r>
              <a:rPr lang="fi-FI" sz="1500" dirty="0" err="1">
                <a:latin typeface="+mj-lt"/>
              </a:rPr>
              <a:t>max</a:t>
            </a:r>
            <a:r>
              <a:rPr lang="fi-FI" sz="1500" dirty="0">
                <a:latin typeface="+mj-lt"/>
              </a:rPr>
              <a:t> 2 par, </a:t>
            </a:r>
            <a:r>
              <a:rPr lang="fi-FI" sz="1500" dirty="0" err="1">
                <a:latin typeface="+mj-lt"/>
              </a:rPr>
              <a:t>stopparens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placering</a:t>
            </a:r>
            <a:endParaRPr lang="fi-FI" sz="1500" dirty="0">
              <a:latin typeface="+mj-lt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500" b="1" dirty="0" err="1">
                <a:latin typeface="+mj-lt"/>
              </a:rPr>
              <a:t>Ponnyekipage</a:t>
            </a:r>
            <a:r>
              <a:rPr lang="fi-FI" sz="1500" b="1" dirty="0">
                <a:latin typeface="+mj-lt"/>
              </a:rPr>
              <a:t> </a:t>
            </a:r>
            <a:r>
              <a:rPr lang="fi-FI" sz="1500" b="1" dirty="0" err="1">
                <a:latin typeface="+mj-lt"/>
              </a:rPr>
              <a:t>och</a:t>
            </a:r>
            <a:r>
              <a:rPr lang="fi-FI" sz="1500" b="1" dirty="0">
                <a:latin typeface="+mj-lt"/>
              </a:rPr>
              <a:t> </a:t>
            </a:r>
            <a:r>
              <a:rPr lang="fi-FI" sz="1500" b="1" dirty="0" err="1">
                <a:latin typeface="+mj-lt"/>
              </a:rPr>
              <a:t>barnryttare</a:t>
            </a:r>
            <a:r>
              <a:rPr lang="fi-FI" sz="1500" b="1" dirty="0">
                <a:latin typeface="+mj-lt"/>
              </a:rPr>
              <a:t> </a:t>
            </a:r>
            <a:r>
              <a:rPr lang="fi-FI" sz="1500" b="1" dirty="0" err="1">
                <a:latin typeface="+mj-lt"/>
              </a:rPr>
              <a:t>bara</a:t>
            </a:r>
            <a:r>
              <a:rPr lang="fi-FI" sz="1500" b="1" dirty="0">
                <a:latin typeface="+mj-lt"/>
              </a:rPr>
              <a:t> </a:t>
            </a:r>
            <a:r>
              <a:rPr lang="fi-FI" sz="1500" b="1" dirty="0" err="1">
                <a:latin typeface="+mj-lt"/>
              </a:rPr>
              <a:t>vissa</a:t>
            </a:r>
            <a:r>
              <a:rPr lang="fi-FI" sz="1500" b="1" dirty="0">
                <a:latin typeface="+mj-lt"/>
              </a:rPr>
              <a:t> </a:t>
            </a:r>
            <a:r>
              <a:rPr lang="fi-FI" sz="1500" b="1" dirty="0" err="1">
                <a:latin typeface="+mj-lt"/>
              </a:rPr>
              <a:t>godkända</a:t>
            </a:r>
            <a:r>
              <a:rPr lang="fi-FI" sz="1500" b="1" dirty="0">
                <a:latin typeface="+mj-lt"/>
              </a:rPr>
              <a:t> </a:t>
            </a:r>
            <a:r>
              <a:rPr lang="fi-FI" sz="1500" b="1" dirty="0" err="1">
                <a:latin typeface="+mj-lt"/>
              </a:rPr>
              <a:t>bett</a:t>
            </a:r>
            <a:r>
              <a:rPr lang="fi-FI" sz="1500" b="1" dirty="0">
                <a:latin typeface="+mj-lt"/>
              </a:rPr>
              <a:t> </a:t>
            </a:r>
            <a:r>
              <a:rPr lang="fi-FI" sz="1500" b="1" dirty="0" err="1">
                <a:latin typeface="+mj-lt"/>
              </a:rPr>
              <a:t>och</a:t>
            </a:r>
            <a:r>
              <a:rPr lang="fi-FI" sz="1500" b="1" dirty="0">
                <a:latin typeface="+mj-lt"/>
              </a:rPr>
              <a:t> </a:t>
            </a:r>
            <a:r>
              <a:rPr lang="fi-FI" sz="1500" b="1" dirty="0" err="1">
                <a:latin typeface="+mj-lt"/>
              </a:rPr>
              <a:t>nosremmar</a:t>
            </a:r>
            <a:r>
              <a:rPr lang="fi-FI" sz="1500" b="1" dirty="0">
                <a:latin typeface="+mj-lt"/>
              </a:rPr>
              <a:t>.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500" dirty="0" err="1">
                <a:latin typeface="+mj-lt"/>
              </a:rPr>
              <a:t>Gramaner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är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förbjudna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under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tävlingsprestation</a:t>
            </a:r>
            <a:r>
              <a:rPr lang="fi-FI" sz="1500" dirty="0">
                <a:latin typeface="+mj-lt"/>
              </a:rPr>
              <a:t>, </a:t>
            </a:r>
            <a:r>
              <a:rPr lang="fi-FI" sz="1500" dirty="0" err="1">
                <a:latin typeface="+mj-lt"/>
              </a:rPr>
              <a:t>hos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ponnyryttare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är</a:t>
            </a:r>
            <a:r>
              <a:rPr lang="fi-FI" sz="1500" dirty="0">
                <a:latin typeface="+mj-lt"/>
              </a:rPr>
              <a:t> de </a:t>
            </a:r>
            <a:r>
              <a:rPr lang="fi-FI" sz="1500" dirty="0" err="1">
                <a:latin typeface="+mj-lt"/>
              </a:rPr>
              <a:t>även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förbjudna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på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framhoppningen</a:t>
            </a:r>
            <a:endParaRPr lang="fi-FI" sz="1500" dirty="0">
              <a:latin typeface="+mj-lt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500" dirty="0" err="1">
                <a:latin typeface="+mj-lt"/>
              </a:rPr>
              <a:t>Fastbindning</a:t>
            </a:r>
            <a:r>
              <a:rPr lang="fi-FI" sz="1500" dirty="0">
                <a:latin typeface="+mj-lt"/>
              </a:rPr>
              <a:t> av </a:t>
            </a:r>
            <a:r>
              <a:rPr lang="fi-FI" sz="1500" dirty="0" err="1">
                <a:latin typeface="+mj-lt"/>
              </a:rPr>
              <a:t>tungan</a:t>
            </a:r>
            <a:endParaRPr lang="fi-FI" sz="1500" dirty="0">
              <a:latin typeface="+mj-lt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500" dirty="0" err="1">
                <a:latin typeface="+mj-lt"/>
              </a:rPr>
              <a:t>Hur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stigbyglar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är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fastspända</a:t>
            </a:r>
            <a:endParaRPr lang="fi-FI" sz="1500" dirty="0">
              <a:latin typeface="+mj-lt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500" dirty="0" err="1"/>
              <a:t>Kinesiotejpning</a:t>
            </a:r>
            <a:endParaRPr lang="fi-FI" sz="1500" dirty="0">
              <a:latin typeface="+mj-lt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500" dirty="0" err="1">
                <a:latin typeface="+mj-lt"/>
              </a:rPr>
              <a:t>Utrustning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som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sätts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på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benen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har</a:t>
            </a:r>
            <a:r>
              <a:rPr lang="fi-FI" sz="1500" dirty="0">
                <a:latin typeface="+mj-lt"/>
              </a:rPr>
              <a:t> en </a:t>
            </a:r>
            <a:r>
              <a:rPr lang="fi-FI" sz="1500" dirty="0" err="1">
                <a:latin typeface="+mj-lt"/>
              </a:rPr>
              <a:t>maxvikt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på</a:t>
            </a:r>
            <a:r>
              <a:rPr lang="fi-FI" sz="1500" dirty="0">
                <a:latin typeface="+mj-lt"/>
              </a:rPr>
              <a:t> 500g/</a:t>
            </a:r>
            <a:r>
              <a:rPr lang="fi-FI" sz="1500" dirty="0" err="1">
                <a:latin typeface="+mj-lt"/>
              </a:rPr>
              <a:t>ben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>
                <a:solidFill>
                  <a:srgbClr val="FF0000"/>
                </a:solidFill>
                <a:latin typeface="+mj-lt"/>
              </a:rPr>
              <a:t>(</a:t>
            </a:r>
            <a:r>
              <a:rPr lang="fi-FI" sz="1500" dirty="0" err="1">
                <a:solidFill>
                  <a:srgbClr val="FF0000"/>
                </a:solidFill>
                <a:latin typeface="+mj-lt"/>
              </a:rPr>
              <a:t>förutom</a:t>
            </a:r>
            <a:r>
              <a:rPr lang="fi-FI" sz="15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1500" dirty="0" err="1">
                <a:solidFill>
                  <a:srgbClr val="FF0000"/>
                </a:solidFill>
                <a:latin typeface="+mj-lt"/>
              </a:rPr>
              <a:t>skor</a:t>
            </a:r>
            <a:r>
              <a:rPr lang="fi-FI" sz="1500" dirty="0">
                <a:solidFill>
                  <a:srgbClr val="FF0000"/>
                </a:solidFill>
                <a:latin typeface="+mj-lt"/>
              </a:rPr>
              <a:t>/</a:t>
            </a:r>
            <a:r>
              <a:rPr lang="fi-FI" sz="1500" dirty="0" err="1">
                <a:solidFill>
                  <a:srgbClr val="FF0000"/>
                </a:solidFill>
                <a:latin typeface="+mj-lt"/>
              </a:rPr>
              <a:t>substitut</a:t>
            </a:r>
            <a:r>
              <a:rPr lang="fi-FI" sz="1500" dirty="0">
                <a:solidFill>
                  <a:srgbClr val="FF0000"/>
                </a:solidFill>
                <a:latin typeface="+mj-lt"/>
              </a:rPr>
              <a:t> för </a:t>
            </a:r>
            <a:r>
              <a:rPr lang="fi-FI" sz="1500" dirty="0" err="1">
                <a:solidFill>
                  <a:srgbClr val="FF0000"/>
                </a:solidFill>
                <a:latin typeface="+mj-lt"/>
              </a:rPr>
              <a:t>skor</a:t>
            </a:r>
            <a:r>
              <a:rPr lang="fi-FI" sz="1500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500" dirty="0" err="1">
                <a:latin typeface="+mj-lt"/>
              </a:rPr>
              <a:t>Insidan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på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skydden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bör</a:t>
            </a:r>
            <a:r>
              <a:rPr lang="fi-FI" sz="1500" dirty="0">
                <a:latin typeface="+mj-lt"/>
              </a:rPr>
              <a:t> vara </a:t>
            </a:r>
            <a:r>
              <a:rPr lang="fi-FI" sz="1500" dirty="0" err="1">
                <a:latin typeface="+mj-lt"/>
              </a:rPr>
              <a:t>släta</a:t>
            </a:r>
            <a:r>
              <a:rPr lang="fi-FI" sz="1500" dirty="0">
                <a:latin typeface="+mj-lt"/>
              </a:rPr>
              <a:t>, </a:t>
            </a:r>
            <a:r>
              <a:rPr lang="fi-FI" sz="1500" dirty="0" err="1">
                <a:latin typeface="+mj-lt"/>
              </a:rPr>
              <a:t>godkända</a:t>
            </a:r>
            <a:r>
              <a:rPr lang="fi-FI" sz="1500" dirty="0">
                <a:latin typeface="+mj-lt"/>
              </a:rPr>
              <a:t> i </a:t>
            </a:r>
            <a:r>
              <a:rPr lang="fi-FI" sz="1500" dirty="0" err="1">
                <a:latin typeface="+mj-lt"/>
              </a:rPr>
              <a:t>bakskydden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fasta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tryckdynor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men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inte</a:t>
            </a:r>
            <a:r>
              <a:rPr lang="fi-FI" sz="1500" dirty="0">
                <a:latin typeface="+mj-lt"/>
              </a:rPr>
              <a:t> av </a:t>
            </a:r>
            <a:r>
              <a:rPr lang="fi-FI" sz="1500" dirty="0" err="1">
                <a:latin typeface="+mj-lt"/>
              </a:rPr>
              <a:t>hårt</a:t>
            </a:r>
            <a:r>
              <a:rPr lang="fi-FI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material</a:t>
            </a:r>
            <a:endParaRPr lang="fi-FI" sz="1500" dirty="0">
              <a:latin typeface="+mj-lt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500" b="1" dirty="0">
                <a:latin typeface="+mj-lt"/>
              </a:rPr>
              <a:t>I </a:t>
            </a:r>
            <a:r>
              <a:rPr lang="fi-FI" sz="1500" b="1" dirty="0" err="1">
                <a:latin typeface="+mj-lt"/>
              </a:rPr>
              <a:t>unga</a:t>
            </a:r>
            <a:r>
              <a:rPr lang="fi-FI" sz="1500" b="1" dirty="0">
                <a:latin typeface="+mj-lt"/>
              </a:rPr>
              <a:t> </a:t>
            </a:r>
            <a:r>
              <a:rPr lang="fi-FI" sz="1500" b="1" dirty="0" err="1">
                <a:latin typeface="+mj-lt"/>
              </a:rPr>
              <a:t>hästars</a:t>
            </a:r>
            <a:r>
              <a:rPr lang="fi-FI" sz="1500" b="1" dirty="0">
                <a:latin typeface="+mj-lt"/>
              </a:rPr>
              <a:t> </a:t>
            </a:r>
            <a:r>
              <a:rPr lang="fi-FI" sz="1500" b="1" dirty="0" err="1">
                <a:latin typeface="+mj-lt"/>
              </a:rPr>
              <a:t>klasser</a:t>
            </a:r>
            <a:r>
              <a:rPr lang="fi-FI" sz="1500" b="1" dirty="0">
                <a:latin typeface="+mj-lt"/>
              </a:rPr>
              <a:t> (4-8år) </a:t>
            </a:r>
            <a:r>
              <a:rPr lang="fi-FI" sz="1500" b="1" dirty="0" err="1">
                <a:latin typeface="+mj-lt"/>
              </a:rPr>
              <a:t>begränsningar</a:t>
            </a:r>
            <a:r>
              <a:rPr lang="fi-FI" sz="1500" b="1" dirty="0">
                <a:latin typeface="+mj-lt"/>
              </a:rPr>
              <a:t> i </a:t>
            </a:r>
            <a:r>
              <a:rPr lang="fi-FI" sz="1500" b="1" dirty="0" err="1">
                <a:latin typeface="+mj-lt"/>
              </a:rPr>
              <a:t>skydd</a:t>
            </a:r>
            <a:endParaRPr lang="fi-FI" sz="1500" b="1" dirty="0">
              <a:latin typeface="+mj-lt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500" b="1" dirty="0" err="1"/>
              <a:t>Andra</a:t>
            </a:r>
            <a:r>
              <a:rPr lang="fi-FI" sz="1500" b="1" dirty="0"/>
              <a:t> </a:t>
            </a:r>
            <a:r>
              <a:rPr lang="fi-FI" sz="1500" b="1" dirty="0" err="1"/>
              <a:t>än</a:t>
            </a:r>
            <a:r>
              <a:rPr lang="fi-FI" sz="1500" b="1" dirty="0"/>
              <a:t> </a:t>
            </a:r>
            <a:r>
              <a:rPr lang="fi-FI" sz="1500" b="1" dirty="0" err="1"/>
              <a:t>unga</a:t>
            </a:r>
            <a:r>
              <a:rPr lang="fi-FI" sz="1500" b="1" dirty="0"/>
              <a:t> </a:t>
            </a:r>
            <a:r>
              <a:rPr lang="fi-FI" sz="1500" b="1" dirty="0" err="1"/>
              <a:t>hästars</a:t>
            </a:r>
            <a:r>
              <a:rPr lang="fi-FI" sz="1500" b="1" dirty="0"/>
              <a:t> </a:t>
            </a:r>
            <a:r>
              <a:rPr lang="fi-FI" sz="1500" b="1" dirty="0" err="1"/>
              <a:t>klassers</a:t>
            </a:r>
            <a:r>
              <a:rPr lang="fi-FI" sz="1500" b="1" dirty="0"/>
              <a:t> </a:t>
            </a:r>
            <a:r>
              <a:rPr lang="fi-FI" sz="1500" b="1" dirty="0" err="1"/>
              <a:t>begränsningar</a:t>
            </a:r>
            <a:r>
              <a:rPr lang="fi-FI" sz="1500" b="1" dirty="0"/>
              <a:t> i </a:t>
            </a:r>
            <a:r>
              <a:rPr lang="fi-FI" sz="1500" b="1" dirty="0" err="1"/>
              <a:t>skydd</a:t>
            </a:r>
            <a:endParaRPr lang="fi-FI" sz="1500" b="1" dirty="0"/>
          </a:p>
          <a:p>
            <a:pPr lvl="1" eaLnBrk="1" hangingPunct="1">
              <a:spcBef>
                <a:spcPct val="0"/>
              </a:spcBef>
              <a:defRPr/>
            </a:pPr>
            <a:endParaRPr lang="fi-FI" sz="1500" dirty="0">
              <a:latin typeface="+mj-lt"/>
            </a:endParaRPr>
          </a:p>
        </p:txBody>
      </p:sp>
      <p:pic>
        <p:nvPicPr>
          <p:cNvPr id="10138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2240" y="305134"/>
            <a:ext cx="2214354" cy="163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47FD4508-016F-428B-9547-27E47E525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404" y="729989"/>
            <a:ext cx="4046658" cy="449921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10ACD2D-B2B4-4FF8-A34D-6A5FB1A8C3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46" t="9493" b="9216"/>
          <a:stretch/>
        </p:blipFill>
        <p:spPr>
          <a:xfrm>
            <a:off x="4992404" y="5229200"/>
            <a:ext cx="1691038" cy="122413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59039C8-D092-462D-B1B2-DDA194103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38" y="729989"/>
            <a:ext cx="4740852" cy="495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465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 b="1" dirty="0" err="1"/>
              <a:t>Reglementsutbildning</a:t>
            </a:r>
            <a:br>
              <a:rPr lang="fi-FI" altLang="fi-FI" sz="4000" b="1" dirty="0"/>
            </a:br>
            <a:r>
              <a:rPr lang="fi-FI" altLang="fi-FI" sz="3200" b="1" dirty="0" err="1"/>
              <a:t>Hoppning</a:t>
            </a:r>
            <a:endParaRPr lang="fi-FI" altLang="fi-FI" sz="3200" b="1" dirty="0"/>
          </a:p>
        </p:txBody>
      </p:sp>
      <p:pic>
        <p:nvPicPr>
          <p:cNvPr id="103429" name="Picture 6" descr="Ratapiir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44" y="1657062"/>
            <a:ext cx="7456480" cy="48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0225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 b="1" dirty="0" err="1"/>
              <a:t>Reglementsutbildning</a:t>
            </a:r>
            <a:br>
              <a:rPr lang="fi-FI" altLang="fi-FI" sz="4000" b="1" dirty="0"/>
            </a:br>
            <a:r>
              <a:rPr lang="fi-FI" altLang="fi-FI" sz="3200" b="1" dirty="0" err="1"/>
              <a:t>Hoppning</a:t>
            </a:r>
            <a:endParaRPr lang="fi-FI" altLang="fi-FI" sz="3200" b="1" dirty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5788"/>
            <a:ext cx="8435280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i-FI" sz="2800" b="1" dirty="0" err="1">
                <a:latin typeface="+mj-lt"/>
              </a:rPr>
              <a:t>Banbesiktning</a:t>
            </a:r>
            <a:endParaRPr lang="fi-FI" sz="2800" b="1" dirty="0">
              <a:latin typeface="+mj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i-FI" sz="2400" dirty="0">
                <a:latin typeface="+mj-lt"/>
              </a:rPr>
              <a:t>Man </a:t>
            </a:r>
            <a:r>
              <a:rPr lang="fi-FI" sz="2400" dirty="0" err="1">
                <a:latin typeface="+mj-lt"/>
              </a:rPr>
              <a:t>får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besikta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banan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då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domarna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har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gett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lov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till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det</a:t>
            </a:r>
            <a:r>
              <a:rPr lang="fi-FI" sz="2400" dirty="0">
                <a:latin typeface="+mj-lt"/>
              </a:rPr>
              <a:t>. </a:t>
            </a:r>
            <a:r>
              <a:rPr lang="fi-FI" sz="2400" dirty="0" err="1">
                <a:latin typeface="+mj-lt"/>
              </a:rPr>
              <a:t>Idrottaren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bör</a:t>
            </a:r>
            <a:r>
              <a:rPr lang="fi-FI" sz="2400" dirty="0">
                <a:latin typeface="+mj-lt"/>
              </a:rPr>
              <a:t> ha </a:t>
            </a:r>
            <a:r>
              <a:rPr lang="fi-FI" sz="2400" dirty="0" err="1">
                <a:latin typeface="+mj-lt"/>
              </a:rPr>
              <a:t>tävlingsklädsel</a:t>
            </a:r>
            <a:r>
              <a:rPr lang="fi-FI" sz="2400" dirty="0">
                <a:latin typeface="+mj-lt"/>
              </a:rPr>
              <a:t>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i-FI" sz="2400" dirty="0" err="1">
                <a:latin typeface="+mj-lt"/>
              </a:rPr>
              <a:t>Förutom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idrottaren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får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även</a:t>
            </a:r>
            <a:r>
              <a:rPr lang="fi-FI" sz="2400" dirty="0">
                <a:latin typeface="+mj-lt"/>
              </a:rPr>
              <a:t>(i </a:t>
            </a:r>
            <a:r>
              <a:rPr lang="fi-FI" sz="2400" dirty="0" err="1">
                <a:latin typeface="+mj-lt"/>
              </a:rPr>
              <a:t>prydlig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klädsel</a:t>
            </a:r>
            <a:r>
              <a:rPr lang="fi-FI" sz="2400" dirty="0">
                <a:latin typeface="+mj-lt"/>
              </a:rPr>
              <a:t>) </a:t>
            </a:r>
            <a:r>
              <a:rPr lang="fi-FI" sz="2400" dirty="0" err="1">
                <a:latin typeface="+mj-lt"/>
              </a:rPr>
              <a:t>lagledare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tränare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eller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hästensägare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besikta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banan</a:t>
            </a:r>
            <a:r>
              <a:rPr lang="fi-FI" sz="2400" dirty="0">
                <a:latin typeface="+mj-lt"/>
              </a:rPr>
              <a:t>. </a:t>
            </a:r>
            <a:endParaRPr lang="fi-FI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fi-FI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5477" name="Picture 5" descr="Rataan tutustumi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56" y="3968445"/>
            <a:ext cx="5903887" cy="256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-468560" y="516972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 b="1" dirty="0" err="1"/>
              <a:t>Reglementsutbildning</a:t>
            </a:r>
            <a:br>
              <a:rPr lang="fi-FI" altLang="fi-FI" sz="4000" b="1" dirty="0"/>
            </a:br>
            <a:r>
              <a:rPr lang="fi-FI" altLang="fi-FI" sz="3200" b="1" dirty="0" err="1"/>
              <a:t>Hoppning</a:t>
            </a:r>
            <a:endParaRPr lang="fi-FI" altLang="fi-FI" sz="3200" b="1" dirty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i-FI" sz="2000" b="1" dirty="0" err="1">
                <a:latin typeface="+mj-lt"/>
              </a:rPr>
              <a:t>Framridning</a:t>
            </a:r>
            <a:endParaRPr lang="fi-FI" sz="2000" b="1" dirty="0">
              <a:latin typeface="+mj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i-FI" sz="2000" dirty="0" err="1">
                <a:latin typeface="+mj-lt"/>
              </a:rPr>
              <a:t>Beroende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på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tävlingsplats</a:t>
            </a:r>
            <a:endParaRPr lang="fi-FI" sz="2000" dirty="0">
              <a:latin typeface="+mj-lt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800" dirty="0">
                <a:latin typeface="+mj-lt"/>
              </a:rPr>
              <a:t>Ett </a:t>
            </a:r>
            <a:r>
              <a:rPr lang="fi-FI" sz="1800" dirty="0" err="1">
                <a:latin typeface="+mj-lt"/>
              </a:rPr>
              <a:t>framridningsområde</a:t>
            </a:r>
            <a:r>
              <a:rPr lang="fi-FI" sz="1800" dirty="0">
                <a:latin typeface="+mj-lt"/>
              </a:rPr>
              <a:t>, </a:t>
            </a:r>
            <a:r>
              <a:rPr lang="fi-FI" sz="1800" dirty="0" err="1">
                <a:latin typeface="+mj-lt"/>
              </a:rPr>
              <a:t>där</a:t>
            </a:r>
            <a:r>
              <a:rPr lang="fi-FI" sz="1800" dirty="0">
                <a:latin typeface="+mj-lt"/>
              </a:rPr>
              <a:t> alla </a:t>
            </a:r>
            <a:r>
              <a:rPr lang="fi-FI" sz="1800" dirty="0" err="1">
                <a:latin typeface="+mj-lt"/>
              </a:rPr>
              <a:t>rider</a:t>
            </a:r>
            <a:r>
              <a:rPr lang="fi-FI" sz="1800" dirty="0">
                <a:latin typeface="+mj-lt"/>
              </a:rPr>
              <a:t> i </a:t>
            </a:r>
            <a:r>
              <a:rPr lang="fi-FI" sz="1800" dirty="0" err="1">
                <a:latin typeface="+mj-lt"/>
              </a:rPr>
              <a:t>samma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varv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och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varvet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byts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på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samma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gång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enligt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framridningens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övervakares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instruktioner</a:t>
            </a:r>
            <a:r>
              <a:rPr lang="fi-FI" sz="1800" dirty="0">
                <a:latin typeface="+mj-lt"/>
              </a:rPr>
              <a:t>.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800" dirty="0" err="1">
                <a:latin typeface="+mj-lt"/>
              </a:rPr>
              <a:t>Två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framridningsområden</a:t>
            </a:r>
            <a:r>
              <a:rPr lang="fi-FI" sz="1800" dirty="0">
                <a:latin typeface="+mj-lt"/>
              </a:rPr>
              <a:t>, </a:t>
            </a:r>
            <a:r>
              <a:rPr lang="fi-FI" sz="1800" dirty="0" err="1">
                <a:latin typeface="+mj-lt"/>
              </a:rPr>
              <a:t>där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det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rids</a:t>
            </a:r>
            <a:r>
              <a:rPr lang="fi-FI" sz="1800" dirty="0">
                <a:latin typeface="+mj-lt"/>
              </a:rPr>
              <a:t> i </a:t>
            </a:r>
            <a:r>
              <a:rPr lang="fi-FI" sz="1800" dirty="0" err="1">
                <a:latin typeface="+mj-lt"/>
              </a:rPr>
              <a:t>olika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varv</a:t>
            </a:r>
            <a:r>
              <a:rPr lang="fi-FI" sz="1800" dirty="0">
                <a:latin typeface="+mj-lt"/>
              </a:rPr>
              <a:t>.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800" dirty="0" err="1">
                <a:latin typeface="+mj-lt"/>
              </a:rPr>
              <a:t>Framridning</a:t>
            </a:r>
            <a:r>
              <a:rPr lang="fi-FI" sz="1800" dirty="0">
                <a:latin typeface="+mj-lt"/>
              </a:rPr>
              <a:t> i </a:t>
            </a:r>
            <a:r>
              <a:rPr lang="fi-FI" sz="1800" dirty="0" err="1">
                <a:latin typeface="+mj-lt"/>
              </a:rPr>
              <a:t>grupp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på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tävlingsbanan</a:t>
            </a:r>
            <a:r>
              <a:rPr lang="fi-FI" sz="1800" dirty="0">
                <a:latin typeface="+mj-lt"/>
              </a:rPr>
              <a:t>(</a:t>
            </a:r>
            <a:r>
              <a:rPr lang="fi-FI" sz="1800" dirty="0" err="1">
                <a:latin typeface="+mj-lt"/>
              </a:rPr>
              <a:t>t.ex</a:t>
            </a:r>
            <a:r>
              <a:rPr lang="fi-FI" sz="1800" dirty="0">
                <a:latin typeface="+mj-lt"/>
              </a:rPr>
              <a:t>. 8 </a:t>
            </a:r>
            <a:r>
              <a:rPr lang="fi-FI" sz="1800" dirty="0" err="1">
                <a:latin typeface="+mj-lt"/>
              </a:rPr>
              <a:t>ekipage</a:t>
            </a:r>
            <a:r>
              <a:rPr lang="fi-FI" sz="1800" dirty="0">
                <a:latin typeface="+mj-lt"/>
              </a:rPr>
              <a:t> i </a:t>
            </a:r>
            <a:r>
              <a:rPr lang="fi-FI" sz="1800" dirty="0" err="1">
                <a:latin typeface="+mj-lt"/>
              </a:rPr>
              <a:t>gången</a:t>
            </a:r>
            <a:r>
              <a:rPr lang="fi-FI" sz="1800" dirty="0">
                <a:latin typeface="+mj-lt"/>
              </a:rPr>
              <a:t>).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800" dirty="0">
                <a:latin typeface="+mj-lt"/>
              </a:rPr>
              <a:t>För </a:t>
            </a:r>
            <a:r>
              <a:rPr lang="fi-FI" sz="1800" dirty="0" err="1">
                <a:latin typeface="+mj-lt"/>
              </a:rPr>
              <a:t>det</a:t>
            </a:r>
            <a:r>
              <a:rPr lang="fi-FI" sz="1800" dirty="0">
                <a:latin typeface="+mj-lt"/>
              </a:rPr>
              <a:t> mesta </a:t>
            </a:r>
            <a:r>
              <a:rPr lang="fi-FI" sz="1800" dirty="0" err="1">
                <a:latin typeface="+mj-lt"/>
              </a:rPr>
              <a:t>leder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man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inte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hästar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på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framridningsområdet</a:t>
            </a:r>
            <a:r>
              <a:rPr lang="fi-FI" sz="1800" dirty="0">
                <a:latin typeface="+mj-lt"/>
              </a:rPr>
              <a:t>, </a:t>
            </a:r>
            <a:r>
              <a:rPr lang="fi-FI" sz="1800" dirty="0" err="1">
                <a:latin typeface="+mj-lt"/>
              </a:rPr>
              <a:t>utan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har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eget</a:t>
            </a:r>
            <a:r>
              <a:rPr lang="fi-FI" sz="1800" dirty="0">
                <a:latin typeface="+mj-lt"/>
              </a:rPr>
              <a:t> </a:t>
            </a:r>
            <a:r>
              <a:rPr lang="fi-FI" sz="1800" dirty="0" err="1">
                <a:latin typeface="+mj-lt"/>
              </a:rPr>
              <a:t>område</a:t>
            </a:r>
            <a:r>
              <a:rPr lang="fi-FI" sz="1800" dirty="0">
                <a:latin typeface="+mj-lt"/>
              </a:rPr>
              <a:t> för ”</a:t>
            </a:r>
            <a:r>
              <a:rPr lang="fi-FI" sz="1800" dirty="0" err="1">
                <a:latin typeface="+mj-lt"/>
              </a:rPr>
              <a:t>handhästar</a:t>
            </a:r>
            <a:r>
              <a:rPr lang="fi-FI" sz="1800" dirty="0">
                <a:latin typeface="+mj-lt"/>
              </a:rPr>
              <a:t>”. </a:t>
            </a:r>
            <a:endParaRPr lang="fi-FI" sz="2000" dirty="0"/>
          </a:p>
          <a:p>
            <a:pPr eaLnBrk="1" hangingPunct="1">
              <a:spcBef>
                <a:spcPct val="0"/>
              </a:spcBef>
              <a:defRPr/>
            </a:pPr>
            <a:r>
              <a:rPr lang="fi-FI" sz="2000" dirty="0"/>
              <a:t>De </a:t>
            </a:r>
            <a:r>
              <a:rPr lang="fi-FI" sz="2000" dirty="0" err="1"/>
              <a:t>hästar</a:t>
            </a:r>
            <a:r>
              <a:rPr lang="fi-FI" sz="2000" dirty="0"/>
              <a:t> </a:t>
            </a:r>
            <a:r>
              <a:rPr lang="fi-FI" sz="2000" dirty="0" err="1"/>
              <a:t>som</a:t>
            </a:r>
            <a:r>
              <a:rPr lang="fi-FI" sz="2000" dirty="0"/>
              <a:t> </a:t>
            </a:r>
            <a:r>
              <a:rPr lang="fi-FI" sz="2000" dirty="0" err="1"/>
              <a:t>deltar</a:t>
            </a:r>
            <a:r>
              <a:rPr lang="fi-FI" sz="2000" dirty="0"/>
              <a:t> i </a:t>
            </a:r>
            <a:r>
              <a:rPr lang="fi-FI" sz="2000" dirty="0" err="1"/>
              <a:t>ponny</a:t>
            </a:r>
            <a:r>
              <a:rPr lang="fi-FI" sz="2000" dirty="0"/>
              <a:t>-, junior-, </a:t>
            </a:r>
            <a:r>
              <a:rPr lang="fi-FI" sz="2000" dirty="0" err="1"/>
              <a:t>barnryttare</a:t>
            </a:r>
            <a:r>
              <a:rPr lang="fi-FI" sz="2000" dirty="0"/>
              <a:t>-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unga</a:t>
            </a:r>
            <a:r>
              <a:rPr lang="fi-FI" sz="2000" dirty="0"/>
              <a:t> </a:t>
            </a:r>
            <a:r>
              <a:rPr lang="fi-FI" sz="2000" dirty="0" err="1"/>
              <a:t>hästars</a:t>
            </a:r>
            <a:r>
              <a:rPr lang="fi-FI" sz="2000" dirty="0"/>
              <a:t> </a:t>
            </a:r>
            <a:r>
              <a:rPr lang="fi-FI" sz="2000" dirty="0" err="1"/>
              <a:t>klasser</a:t>
            </a:r>
            <a:r>
              <a:rPr lang="fi-FI" sz="2000" dirty="0"/>
              <a:t> </a:t>
            </a:r>
            <a:r>
              <a:rPr lang="fi-FI" sz="2000" dirty="0" err="1"/>
              <a:t>får</a:t>
            </a:r>
            <a:r>
              <a:rPr lang="fi-FI" sz="2000" dirty="0"/>
              <a:t> </a:t>
            </a:r>
            <a:r>
              <a:rPr lang="fi-FI" sz="2000" dirty="0" err="1"/>
              <a:t>bara</a:t>
            </a:r>
            <a:r>
              <a:rPr lang="fi-FI" sz="2000" dirty="0"/>
              <a:t> </a:t>
            </a:r>
            <a:r>
              <a:rPr lang="fi-FI" sz="2000" dirty="0" err="1"/>
              <a:t>ridas</a:t>
            </a:r>
            <a:r>
              <a:rPr lang="fi-FI" sz="2000" dirty="0"/>
              <a:t> </a:t>
            </a:r>
            <a:r>
              <a:rPr lang="fi-FI" sz="2000" dirty="0" err="1"/>
              <a:t>på</a:t>
            </a:r>
            <a:r>
              <a:rPr lang="fi-FI" sz="2000" dirty="0"/>
              <a:t> </a:t>
            </a:r>
            <a:r>
              <a:rPr lang="fi-FI" sz="2000" dirty="0" err="1"/>
              <a:t>tävlingsplatsen</a:t>
            </a:r>
            <a:r>
              <a:rPr lang="fi-FI" sz="2000" dirty="0"/>
              <a:t> av </a:t>
            </a:r>
            <a:r>
              <a:rPr lang="fi-FI" sz="2000" dirty="0" err="1"/>
              <a:t>den</a:t>
            </a:r>
            <a:r>
              <a:rPr lang="fi-FI" sz="2000" dirty="0"/>
              <a:t> </a:t>
            </a:r>
            <a:r>
              <a:rPr lang="fi-FI" sz="2000" dirty="0" err="1"/>
              <a:t>som</a:t>
            </a:r>
            <a:r>
              <a:rPr lang="fi-FI" sz="2000" dirty="0"/>
              <a:t> </a:t>
            </a:r>
            <a:r>
              <a:rPr lang="fi-FI" sz="2000" dirty="0" err="1"/>
              <a:t>tävlar</a:t>
            </a:r>
            <a:r>
              <a:rPr lang="fi-FI" sz="2000" dirty="0"/>
              <a:t> </a:t>
            </a:r>
            <a:r>
              <a:rPr lang="fi-FI" sz="2000" dirty="0" err="1"/>
              <a:t>hästen</a:t>
            </a:r>
            <a:r>
              <a:rPr lang="fi-FI" sz="2000" dirty="0"/>
              <a:t>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i-FI" sz="2000" dirty="0" err="1"/>
              <a:t>På</a:t>
            </a:r>
            <a:r>
              <a:rPr lang="fi-FI" sz="2000" dirty="0"/>
              <a:t> </a:t>
            </a:r>
            <a:r>
              <a:rPr lang="fi-FI" sz="2000" dirty="0" err="1"/>
              <a:t>framridningen</a:t>
            </a:r>
            <a:r>
              <a:rPr lang="fi-FI" sz="2000" dirty="0"/>
              <a:t> </a:t>
            </a:r>
            <a:r>
              <a:rPr lang="fi-FI" sz="2000" dirty="0" err="1"/>
              <a:t>finns</a:t>
            </a:r>
            <a:r>
              <a:rPr lang="fi-FI" sz="2000" dirty="0"/>
              <a:t> </a:t>
            </a:r>
            <a:r>
              <a:rPr lang="fi-FI" sz="2000" dirty="0" err="1"/>
              <a:t>framridningens</a:t>
            </a:r>
            <a:r>
              <a:rPr lang="fi-FI" sz="2000" dirty="0"/>
              <a:t> </a:t>
            </a:r>
            <a:r>
              <a:rPr lang="fi-FI" sz="2000" dirty="0" err="1"/>
              <a:t>övervakare</a:t>
            </a:r>
            <a:r>
              <a:rPr lang="fi-FI" sz="2000" dirty="0"/>
              <a:t> </a:t>
            </a:r>
            <a:r>
              <a:rPr lang="fi-FI" sz="2000" dirty="0" err="1"/>
              <a:t>eller</a:t>
            </a:r>
            <a:r>
              <a:rPr lang="fi-FI" sz="2000" dirty="0"/>
              <a:t> </a:t>
            </a:r>
            <a:r>
              <a:rPr lang="fi-FI" sz="2000" dirty="0" err="1"/>
              <a:t>steward</a:t>
            </a:r>
            <a:r>
              <a:rPr lang="fi-FI" sz="2000" dirty="0"/>
              <a:t>, </a:t>
            </a:r>
            <a:r>
              <a:rPr lang="fi-FI" sz="2000" dirty="0" err="1"/>
              <a:t>vars</a:t>
            </a:r>
            <a:r>
              <a:rPr lang="fi-FI" sz="2000" dirty="0"/>
              <a:t> </a:t>
            </a:r>
            <a:r>
              <a:rPr lang="fi-FI" sz="2000" dirty="0" err="1"/>
              <a:t>anvisningar</a:t>
            </a:r>
            <a:r>
              <a:rPr lang="fi-FI" sz="2000" dirty="0"/>
              <a:t> </a:t>
            </a:r>
            <a:r>
              <a:rPr lang="fi-FI" sz="2000" dirty="0" err="1"/>
              <a:t>absolut</a:t>
            </a:r>
            <a:r>
              <a:rPr lang="fi-FI" sz="2000" dirty="0"/>
              <a:t> </a:t>
            </a:r>
            <a:r>
              <a:rPr lang="fi-FI" sz="2000" dirty="0" err="1"/>
              <a:t>måste</a:t>
            </a:r>
            <a:r>
              <a:rPr lang="fi-FI" sz="2000" dirty="0"/>
              <a:t> </a:t>
            </a:r>
            <a:r>
              <a:rPr lang="fi-FI" sz="2000" dirty="0" err="1"/>
              <a:t>följas</a:t>
            </a:r>
            <a:r>
              <a:rPr lang="fi-FI" sz="2000" dirty="0"/>
              <a:t>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i-FI" sz="2000" dirty="0" err="1"/>
              <a:t>När</a:t>
            </a:r>
            <a:r>
              <a:rPr lang="fi-FI" sz="2000" dirty="0"/>
              <a:t> du </a:t>
            </a:r>
            <a:r>
              <a:rPr lang="fi-FI" sz="2000" dirty="0" err="1"/>
              <a:t>ämnar</a:t>
            </a:r>
            <a:r>
              <a:rPr lang="fi-FI" sz="2000" dirty="0"/>
              <a:t> </a:t>
            </a:r>
            <a:r>
              <a:rPr lang="fi-FI" sz="2000" dirty="0" err="1"/>
              <a:t>att</a:t>
            </a:r>
            <a:r>
              <a:rPr lang="fi-FI" sz="2000" dirty="0"/>
              <a:t> hoppa ett </a:t>
            </a:r>
            <a:r>
              <a:rPr lang="fi-FI" sz="2000" dirty="0" err="1"/>
              <a:t>framridningshinder</a:t>
            </a:r>
            <a:r>
              <a:rPr lang="fi-FI" sz="2000" dirty="0"/>
              <a:t>, </a:t>
            </a:r>
            <a:r>
              <a:rPr lang="fi-FI" sz="2000" dirty="0" err="1"/>
              <a:t>ropa</a:t>
            </a:r>
            <a:r>
              <a:rPr lang="fi-FI" sz="2000" dirty="0"/>
              <a:t> </a:t>
            </a:r>
            <a:r>
              <a:rPr lang="fi-FI" sz="2000" dirty="0" err="1"/>
              <a:t>högt</a:t>
            </a:r>
            <a:r>
              <a:rPr lang="fi-FI" sz="2000" dirty="0"/>
              <a:t> </a:t>
            </a:r>
            <a:r>
              <a:rPr lang="fi-FI" sz="2000" dirty="0" err="1"/>
              <a:t>namnet</a:t>
            </a:r>
            <a:r>
              <a:rPr lang="fi-FI" sz="2000" dirty="0"/>
              <a:t> </a:t>
            </a:r>
            <a:r>
              <a:rPr lang="fi-FI" sz="2000" dirty="0" err="1"/>
              <a:t>på</a:t>
            </a:r>
            <a:r>
              <a:rPr lang="fi-FI" sz="2000" dirty="0"/>
              <a:t> </a:t>
            </a:r>
            <a:r>
              <a:rPr lang="fi-FI" sz="2000" dirty="0" err="1"/>
              <a:t>hindret</a:t>
            </a:r>
            <a:r>
              <a:rPr lang="fi-FI" sz="2000" dirty="0"/>
              <a:t> du </a:t>
            </a:r>
            <a:r>
              <a:rPr lang="fi-FI" sz="2000" dirty="0" err="1"/>
              <a:t>ämnar</a:t>
            </a:r>
            <a:r>
              <a:rPr lang="fi-FI" sz="2000" dirty="0"/>
              <a:t> hoppa t.ex.”</a:t>
            </a:r>
            <a:r>
              <a:rPr lang="fi-FI" sz="2000" dirty="0" err="1"/>
              <a:t>räcke</a:t>
            </a:r>
            <a:r>
              <a:rPr lang="fi-FI" sz="2000" dirty="0"/>
              <a:t>”(pysty) </a:t>
            </a:r>
            <a:r>
              <a:rPr lang="fi-FI" sz="2000" dirty="0" err="1"/>
              <a:t>eller</a:t>
            </a:r>
            <a:r>
              <a:rPr lang="fi-FI" sz="2000" dirty="0"/>
              <a:t> ”</a:t>
            </a:r>
            <a:r>
              <a:rPr lang="fi-FI" sz="2000" dirty="0" err="1"/>
              <a:t>oxer</a:t>
            </a:r>
            <a:r>
              <a:rPr lang="fi-FI" sz="2000" dirty="0"/>
              <a:t>”(okseri). </a:t>
            </a:r>
          </a:p>
          <a:p>
            <a:pPr eaLnBrk="1" hangingPunct="1">
              <a:spcBef>
                <a:spcPct val="0"/>
              </a:spcBef>
              <a:defRPr/>
            </a:pPr>
            <a:endParaRPr lang="fi-FI" sz="2400" dirty="0"/>
          </a:p>
          <a:p>
            <a:pPr eaLnBrk="1" hangingPunct="1">
              <a:spcBef>
                <a:spcPct val="0"/>
              </a:spcBef>
              <a:defRPr/>
            </a:pPr>
            <a:endParaRPr lang="fi-FI" sz="2400" dirty="0"/>
          </a:p>
          <a:p>
            <a:pPr eaLnBrk="1" hangingPunct="1">
              <a:spcBef>
                <a:spcPct val="0"/>
              </a:spcBef>
              <a:defRPr/>
            </a:pPr>
            <a:endParaRPr lang="fi-FI" sz="2800" dirty="0">
              <a:latin typeface="+mj-lt"/>
            </a:endParaRPr>
          </a:p>
          <a:p>
            <a:pPr lvl="1" eaLnBrk="1" hangingPunct="1">
              <a:spcBef>
                <a:spcPct val="0"/>
              </a:spcBef>
              <a:buFontTx/>
              <a:buNone/>
              <a:defRPr/>
            </a:pPr>
            <a:endParaRPr lang="fi-FI" sz="2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i-FI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5" descr="Verryttely">
            <a:extLst>
              <a:ext uri="{FF2B5EF4-FFF2-40B4-BE49-F238E27FC236}">
                <a16:creationId xmlns:a16="http://schemas.microsoft.com/office/drawing/2014/main" id="{30903E6D-8802-4383-8AA7-E48149C49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5268"/>
            <a:ext cx="33131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0225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 b="1" dirty="0" err="1"/>
              <a:t>Reglementsutbildning</a:t>
            </a:r>
            <a:br>
              <a:rPr lang="fi-FI" altLang="fi-FI" sz="4000" b="1" dirty="0"/>
            </a:br>
            <a:r>
              <a:rPr lang="fi-FI" altLang="fi-FI" sz="3200" b="1" dirty="0" err="1"/>
              <a:t>Hoppning</a:t>
            </a:r>
            <a:endParaRPr lang="fi-FI" altLang="fi-FI" sz="3200" b="1" dirty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11143"/>
            <a:ext cx="7992888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i-FI" sz="1600" b="1" dirty="0" err="1">
                <a:latin typeface="+mj-lt"/>
              </a:rPr>
              <a:t>Framridning</a:t>
            </a:r>
            <a:endParaRPr lang="fi-FI" sz="1600" b="1" dirty="0">
              <a:latin typeface="+mj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i-FI" sz="1600" dirty="0" err="1">
                <a:latin typeface="+mj-lt"/>
              </a:rPr>
              <a:t>Markörer</a:t>
            </a:r>
            <a:r>
              <a:rPr lang="fi-FI" sz="1600" dirty="0">
                <a:latin typeface="+mj-lt"/>
              </a:rPr>
              <a:t> </a:t>
            </a:r>
            <a:r>
              <a:rPr lang="fi-FI" sz="1600" dirty="0" err="1">
                <a:latin typeface="+mj-lt"/>
              </a:rPr>
              <a:t>även</a:t>
            </a:r>
            <a:r>
              <a:rPr lang="fi-FI" sz="1600" dirty="0">
                <a:latin typeface="+mj-lt"/>
              </a:rPr>
              <a:t> </a:t>
            </a:r>
            <a:r>
              <a:rPr lang="fi-FI" sz="1600" dirty="0" err="1">
                <a:latin typeface="+mj-lt"/>
              </a:rPr>
              <a:t>på</a:t>
            </a:r>
            <a:r>
              <a:rPr lang="fi-FI" sz="1600" dirty="0">
                <a:latin typeface="+mj-lt"/>
              </a:rPr>
              <a:t> </a:t>
            </a:r>
            <a:r>
              <a:rPr lang="fi-FI" sz="1600" dirty="0" err="1">
                <a:latin typeface="+mj-lt"/>
              </a:rPr>
              <a:t>framridningen</a:t>
            </a:r>
            <a:r>
              <a:rPr lang="fi-FI" sz="1600" dirty="0">
                <a:latin typeface="+mj-lt"/>
              </a:rPr>
              <a:t> -&gt; </a:t>
            </a:r>
            <a:r>
              <a:rPr lang="fi-FI" sz="1600" dirty="0" err="1">
                <a:latin typeface="+mj-lt"/>
              </a:rPr>
              <a:t>hoppning</a:t>
            </a:r>
            <a:r>
              <a:rPr lang="fi-FI" sz="1600" dirty="0">
                <a:latin typeface="+mj-lt"/>
              </a:rPr>
              <a:t> </a:t>
            </a:r>
            <a:r>
              <a:rPr lang="fi-FI" sz="1600" dirty="0" err="1">
                <a:latin typeface="+mj-lt"/>
              </a:rPr>
              <a:t>endast</a:t>
            </a:r>
            <a:r>
              <a:rPr lang="fi-FI" sz="1600" dirty="0">
                <a:latin typeface="+mj-lt"/>
              </a:rPr>
              <a:t> i </a:t>
            </a:r>
            <a:r>
              <a:rPr lang="fi-FI" sz="1600" dirty="0" err="1">
                <a:latin typeface="+mj-lt"/>
              </a:rPr>
              <a:t>den</a:t>
            </a:r>
            <a:r>
              <a:rPr lang="fi-FI" sz="1600" dirty="0">
                <a:latin typeface="+mj-lt"/>
              </a:rPr>
              <a:t> </a:t>
            </a:r>
            <a:r>
              <a:rPr lang="fi-FI" sz="1600" dirty="0" err="1">
                <a:latin typeface="+mj-lt"/>
              </a:rPr>
              <a:t>riktningen</a:t>
            </a:r>
            <a:r>
              <a:rPr lang="fi-FI" sz="1600" dirty="0">
                <a:latin typeface="+mj-lt"/>
              </a:rPr>
              <a:t> </a:t>
            </a:r>
            <a:r>
              <a:rPr lang="fi-FI" sz="1600" dirty="0" err="1">
                <a:latin typeface="+mj-lt"/>
              </a:rPr>
              <a:t>markörerna</a:t>
            </a:r>
            <a:r>
              <a:rPr lang="fi-FI" sz="1600" dirty="0">
                <a:latin typeface="+mj-lt"/>
              </a:rPr>
              <a:t> </a:t>
            </a:r>
            <a:r>
              <a:rPr lang="fi-FI" sz="1600" dirty="0" err="1">
                <a:latin typeface="+mj-lt"/>
              </a:rPr>
              <a:t>visar</a:t>
            </a:r>
            <a:endParaRPr lang="fi-FI" sz="1600" dirty="0">
              <a:latin typeface="+mj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i-FI" sz="1600" dirty="0" err="1"/>
              <a:t>Som</a:t>
            </a:r>
            <a:r>
              <a:rPr lang="fi-FI" sz="1600" dirty="0"/>
              <a:t> </a:t>
            </a:r>
            <a:r>
              <a:rPr lang="fi-FI" sz="1600" dirty="0" err="1"/>
              <a:t>framridningshinder</a:t>
            </a:r>
            <a:r>
              <a:rPr lang="fi-FI" sz="1600" dirty="0"/>
              <a:t> </a:t>
            </a:r>
            <a:r>
              <a:rPr lang="fi-FI" sz="1600" dirty="0" err="1"/>
              <a:t>får</a:t>
            </a:r>
            <a:r>
              <a:rPr lang="fi-FI" sz="1600" dirty="0"/>
              <a:t> </a:t>
            </a:r>
            <a:r>
              <a:rPr lang="fi-FI" sz="1600" dirty="0" err="1"/>
              <a:t>det</a:t>
            </a:r>
            <a:r>
              <a:rPr lang="fi-FI" sz="1600" dirty="0"/>
              <a:t> </a:t>
            </a:r>
            <a:r>
              <a:rPr lang="fi-FI" sz="1600" dirty="0" err="1"/>
              <a:t>användas</a:t>
            </a:r>
            <a:r>
              <a:rPr lang="fi-FI" sz="1600" dirty="0"/>
              <a:t> </a:t>
            </a:r>
            <a:r>
              <a:rPr lang="fi-FI" sz="1600" dirty="0" err="1"/>
              <a:t>endast</a:t>
            </a:r>
            <a:r>
              <a:rPr lang="fi-FI" sz="1600" dirty="0"/>
              <a:t> </a:t>
            </a:r>
            <a:r>
              <a:rPr lang="fi-FI" sz="1600" dirty="0" err="1"/>
              <a:t>hinder</a:t>
            </a:r>
            <a:r>
              <a:rPr lang="fi-FI" sz="1600" dirty="0"/>
              <a:t> </a:t>
            </a:r>
            <a:r>
              <a:rPr lang="fi-FI" sz="1600" dirty="0" err="1"/>
              <a:t>enligt</a:t>
            </a:r>
            <a:r>
              <a:rPr lang="fi-FI" sz="1600" dirty="0"/>
              <a:t> </a:t>
            </a:r>
            <a:r>
              <a:rPr lang="fi-FI" sz="1600" dirty="0" err="1"/>
              <a:t>regler</a:t>
            </a:r>
            <a:endParaRPr lang="fi-FI" sz="1600" dirty="0"/>
          </a:p>
          <a:p>
            <a:pPr eaLnBrk="1" hangingPunct="1">
              <a:spcBef>
                <a:spcPct val="0"/>
              </a:spcBef>
              <a:defRPr/>
            </a:pPr>
            <a:r>
              <a:rPr lang="fi-FI" sz="1600" dirty="0">
                <a:sym typeface="Wingdings" panose="05000000000000000000" pitchFamily="2" charset="2"/>
              </a:rPr>
              <a:t>(</a:t>
            </a:r>
            <a:r>
              <a:rPr lang="fi-FI" sz="1600" dirty="0" err="1">
                <a:sym typeface="Wingdings" panose="05000000000000000000" pitchFamily="2" charset="2"/>
              </a:rPr>
              <a:t>exempel</a:t>
            </a:r>
            <a:r>
              <a:rPr lang="fi-FI" sz="1600" dirty="0">
                <a:sym typeface="Wingdings" panose="05000000000000000000" pitchFamily="2" charset="2"/>
              </a:rPr>
              <a:t>: </a:t>
            </a:r>
            <a:r>
              <a:rPr lang="fi-FI" sz="1600" dirty="0">
                <a:hlinkClick r:id="rId3"/>
              </a:rPr>
              <a:t>https://inside.fei.org/fei/regulations/stewards-manual</a:t>
            </a:r>
            <a:r>
              <a:rPr lang="fi-FI" sz="1600" dirty="0"/>
              <a:t>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600" dirty="0" err="1"/>
              <a:t>Endast</a:t>
            </a:r>
            <a:r>
              <a:rPr lang="fi-FI" sz="1600" dirty="0"/>
              <a:t> </a:t>
            </a:r>
            <a:r>
              <a:rPr lang="fi-FI" sz="1600" dirty="0" err="1"/>
              <a:t>material</a:t>
            </a:r>
            <a:r>
              <a:rPr lang="fi-FI" sz="1600" dirty="0"/>
              <a:t> </a:t>
            </a:r>
            <a:r>
              <a:rPr lang="fi-FI" sz="1600" dirty="0" err="1"/>
              <a:t>som</a:t>
            </a:r>
            <a:r>
              <a:rPr lang="fi-FI" sz="1600" dirty="0"/>
              <a:t> </a:t>
            </a:r>
            <a:r>
              <a:rPr lang="fi-FI" sz="1600" dirty="0" err="1"/>
              <a:t>tävlingsarrangören</a:t>
            </a:r>
            <a:r>
              <a:rPr lang="fi-FI" sz="1600" dirty="0"/>
              <a:t>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r>
              <a:rPr lang="fi-FI" sz="1600" dirty="0" err="1"/>
              <a:t>ställt</a:t>
            </a:r>
            <a:r>
              <a:rPr lang="fi-FI" sz="1600" dirty="0"/>
              <a:t> </a:t>
            </a:r>
            <a:r>
              <a:rPr lang="fi-FI" sz="1600" dirty="0" err="1"/>
              <a:t>till</a:t>
            </a:r>
            <a:r>
              <a:rPr lang="fi-FI" sz="1600" dirty="0"/>
              <a:t> </a:t>
            </a:r>
            <a:r>
              <a:rPr lang="fi-FI" sz="1600" dirty="0" err="1"/>
              <a:t>förfogande</a:t>
            </a:r>
            <a:r>
              <a:rPr lang="fi-FI" sz="1600" dirty="0"/>
              <a:t>(</a:t>
            </a:r>
            <a:r>
              <a:rPr lang="fi-FI" sz="1600" dirty="0" err="1"/>
              <a:t>inte</a:t>
            </a:r>
            <a:r>
              <a:rPr lang="fi-FI" sz="1600" dirty="0"/>
              <a:t> </a:t>
            </a:r>
            <a:r>
              <a:rPr lang="fi-FI" sz="1600" dirty="0" err="1"/>
              <a:t>t.ex</a:t>
            </a:r>
            <a:r>
              <a:rPr lang="fi-FI" sz="1600" dirty="0"/>
              <a:t>. </a:t>
            </a:r>
            <a:r>
              <a:rPr lang="fi-FI" sz="1600" dirty="0" err="1"/>
              <a:t>hästtäcken</a:t>
            </a:r>
            <a:r>
              <a:rPr lang="fi-FI" sz="1600" dirty="0"/>
              <a:t> </a:t>
            </a:r>
            <a:r>
              <a:rPr lang="fi-FI" sz="1600" dirty="0" err="1"/>
              <a:t>på</a:t>
            </a:r>
            <a:r>
              <a:rPr lang="fi-FI" sz="1600" dirty="0"/>
              <a:t> </a:t>
            </a:r>
            <a:r>
              <a:rPr lang="fi-FI" sz="1600" dirty="0" err="1"/>
              <a:t>hinderna</a:t>
            </a:r>
            <a:r>
              <a:rPr lang="fi-FI" sz="1600" dirty="0"/>
              <a:t>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600" dirty="0" err="1"/>
              <a:t>Medhjälparen</a:t>
            </a:r>
            <a:r>
              <a:rPr lang="fi-FI" sz="1600" dirty="0"/>
              <a:t> </a:t>
            </a:r>
            <a:r>
              <a:rPr lang="fi-FI" sz="1600" dirty="0" err="1"/>
              <a:t>får</a:t>
            </a:r>
            <a:r>
              <a:rPr lang="fi-FI" sz="1600" dirty="0"/>
              <a:t> </a:t>
            </a:r>
            <a:r>
              <a:rPr lang="fi-FI" sz="1600" dirty="0" err="1"/>
              <a:t>inte</a:t>
            </a:r>
            <a:r>
              <a:rPr lang="fi-FI" sz="1600" dirty="0"/>
              <a:t> </a:t>
            </a:r>
            <a:r>
              <a:rPr lang="fi-FI" sz="1600" dirty="0" err="1"/>
              <a:t>hålla</a:t>
            </a:r>
            <a:r>
              <a:rPr lang="fi-FI" sz="1600" dirty="0"/>
              <a:t> i </a:t>
            </a:r>
            <a:r>
              <a:rPr lang="fi-FI" sz="1600" dirty="0" err="1"/>
              <a:t>någon</a:t>
            </a:r>
            <a:r>
              <a:rPr lang="fi-FI" sz="1600" dirty="0"/>
              <a:t> del </a:t>
            </a:r>
            <a:r>
              <a:rPr lang="fi-FI" sz="1600" dirty="0" err="1"/>
              <a:t>alls</a:t>
            </a:r>
            <a:r>
              <a:rPr lang="fi-FI" sz="1600" dirty="0"/>
              <a:t> </a:t>
            </a:r>
            <a:r>
              <a:rPr lang="fi-FI" sz="1600" dirty="0" err="1"/>
              <a:t>på</a:t>
            </a:r>
            <a:r>
              <a:rPr lang="fi-FI" sz="1600" dirty="0"/>
              <a:t> </a:t>
            </a:r>
            <a:r>
              <a:rPr lang="fi-FI" sz="1600" dirty="0" err="1"/>
              <a:t>hindret</a:t>
            </a:r>
            <a:endParaRPr lang="fi-FI" sz="1600" dirty="0"/>
          </a:p>
          <a:p>
            <a:pPr lvl="1" eaLnBrk="1" hangingPunct="1">
              <a:spcBef>
                <a:spcPct val="0"/>
              </a:spcBef>
              <a:defRPr/>
            </a:pPr>
            <a:r>
              <a:rPr lang="sv-SE" sz="1600" dirty="0" err="1">
                <a:effectLst/>
                <a:latin typeface="+mj-lt"/>
              </a:rPr>
              <a:t>Markbom</a:t>
            </a:r>
            <a:r>
              <a:rPr lang="sv-SE" sz="1600" dirty="0">
                <a:effectLst/>
                <a:latin typeface="+mj-lt"/>
              </a:rPr>
              <a:t> skall placeras rakt under hindrets första del, eller högst en meter framför hindret. Vid rättuppstående hinder får det vara en </a:t>
            </a:r>
            <a:r>
              <a:rPr lang="sv-SE" sz="1600" dirty="0" err="1">
                <a:effectLst/>
                <a:latin typeface="+mj-lt"/>
              </a:rPr>
              <a:t>markbom</a:t>
            </a:r>
            <a:r>
              <a:rPr lang="sv-SE" sz="1600" dirty="0">
                <a:effectLst/>
                <a:latin typeface="+mj-lt"/>
              </a:rPr>
              <a:t> på samma avstånd(</a:t>
            </a:r>
            <a:r>
              <a:rPr lang="sv-SE" sz="1600" dirty="0">
                <a:latin typeface="+mj-lt"/>
              </a:rPr>
              <a:t>m</a:t>
            </a:r>
            <a:r>
              <a:rPr lang="sv-SE" sz="1600" dirty="0">
                <a:effectLst/>
                <a:latin typeface="+mj-lt"/>
              </a:rPr>
              <a:t>ax 1 m) framför och bakom hindret.</a:t>
            </a:r>
            <a:endParaRPr lang="fi-FI" sz="1600" dirty="0"/>
          </a:p>
          <a:p>
            <a:pPr lvl="2" eaLnBrk="1" hangingPunct="1">
              <a:spcBef>
                <a:spcPct val="0"/>
              </a:spcBef>
              <a:defRPr/>
            </a:pPr>
            <a:r>
              <a:rPr lang="fi-FI" sz="1600" dirty="0" err="1"/>
              <a:t>Bakom</a:t>
            </a:r>
            <a:r>
              <a:rPr lang="fi-FI" sz="1600" dirty="0"/>
              <a:t> ett </a:t>
            </a:r>
            <a:r>
              <a:rPr lang="fi-FI" sz="1600" dirty="0" err="1"/>
              <a:t>längdhinder</a:t>
            </a:r>
            <a:r>
              <a:rPr lang="fi-FI" sz="1600" dirty="0"/>
              <a:t> </a:t>
            </a:r>
            <a:r>
              <a:rPr lang="fi-FI" sz="1600" dirty="0" err="1"/>
              <a:t>får</a:t>
            </a:r>
            <a:r>
              <a:rPr lang="fi-FI" sz="1600" dirty="0"/>
              <a:t> </a:t>
            </a:r>
            <a:r>
              <a:rPr lang="fi-FI" sz="1600" dirty="0" err="1"/>
              <a:t>det</a:t>
            </a:r>
            <a:r>
              <a:rPr lang="fi-FI" sz="1600" dirty="0"/>
              <a:t> </a:t>
            </a:r>
            <a:r>
              <a:rPr lang="fi-FI" sz="1600" dirty="0" err="1"/>
              <a:t>inte</a:t>
            </a:r>
            <a:r>
              <a:rPr lang="fi-FI" sz="1600" dirty="0"/>
              <a:t> vara </a:t>
            </a:r>
            <a:r>
              <a:rPr lang="fi-FI" sz="1600" dirty="0" err="1"/>
              <a:t>markbom</a:t>
            </a:r>
            <a:endParaRPr lang="fi-FI" sz="1600" dirty="0"/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600" dirty="0" err="1"/>
              <a:t>Korslagda</a:t>
            </a:r>
            <a:r>
              <a:rPr lang="fi-FI" sz="1600" dirty="0"/>
              <a:t> </a:t>
            </a:r>
            <a:r>
              <a:rPr lang="fi-FI" sz="1600" dirty="0" err="1"/>
              <a:t>bommar</a:t>
            </a:r>
            <a:r>
              <a:rPr lang="fi-FI" sz="1600" dirty="0"/>
              <a:t> </a:t>
            </a:r>
            <a:r>
              <a:rPr lang="fi-FI" sz="1600" dirty="0" err="1"/>
              <a:t>är</a:t>
            </a:r>
            <a:r>
              <a:rPr lang="fi-FI" sz="1600" dirty="0"/>
              <a:t> </a:t>
            </a:r>
            <a:r>
              <a:rPr lang="fi-FI" sz="1600" dirty="0" err="1"/>
              <a:t>tillåtna</a:t>
            </a:r>
            <a:r>
              <a:rPr lang="fi-FI" sz="1600" dirty="0"/>
              <a:t>, </a:t>
            </a:r>
            <a:r>
              <a:rPr lang="fi-FI" sz="1600" dirty="0" err="1"/>
              <a:t>bör</a:t>
            </a:r>
            <a:r>
              <a:rPr lang="fi-FI" sz="1600" dirty="0"/>
              <a:t> </a:t>
            </a:r>
            <a:r>
              <a:rPr lang="fi-FI" sz="1600" dirty="0" err="1"/>
              <a:t>kunna</a:t>
            </a:r>
            <a:r>
              <a:rPr lang="fi-FI" sz="1600" dirty="0"/>
              <a:t> </a:t>
            </a:r>
            <a:r>
              <a:rPr lang="fi-FI" sz="1600" dirty="0" err="1"/>
              <a:t>falla</a:t>
            </a:r>
            <a:r>
              <a:rPr lang="fi-FI" sz="1600" dirty="0"/>
              <a:t> </a:t>
            </a:r>
            <a:r>
              <a:rPr lang="fi-FI" sz="1600" dirty="0" err="1"/>
              <a:t>ner</a:t>
            </a:r>
            <a:r>
              <a:rPr lang="fi-FI" sz="1600" dirty="0"/>
              <a:t> </a:t>
            </a:r>
            <a:r>
              <a:rPr lang="fi-FI" sz="1600" dirty="0" err="1"/>
              <a:t>enskilt</a:t>
            </a:r>
            <a:r>
              <a:rPr lang="fi-FI" sz="1600" dirty="0"/>
              <a:t>, </a:t>
            </a:r>
            <a:r>
              <a:rPr lang="fi-FI" sz="1600" dirty="0" err="1"/>
              <a:t>övre</a:t>
            </a:r>
            <a:r>
              <a:rPr lang="fi-FI" sz="1600" dirty="0"/>
              <a:t> </a:t>
            </a:r>
            <a:r>
              <a:rPr lang="fi-FI" sz="1600" dirty="0" err="1"/>
              <a:t>ändan</a:t>
            </a:r>
            <a:r>
              <a:rPr lang="fi-FI" sz="1600" dirty="0"/>
              <a:t> av </a:t>
            </a:r>
            <a:r>
              <a:rPr lang="fi-FI" sz="1600" dirty="0" err="1"/>
              <a:t>bommarna</a:t>
            </a:r>
            <a:r>
              <a:rPr lang="fi-FI" sz="1600" dirty="0"/>
              <a:t> </a:t>
            </a:r>
            <a:r>
              <a:rPr lang="fi-FI" sz="1600" dirty="0" err="1"/>
              <a:t>bör</a:t>
            </a:r>
            <a:r>
              <a:rPr lang="fi-FI" sz="1600" dirty="0"/>
              <a:t> vara i </a:t>
            </a:r>
            <a:r>
              <a:rPr lang="fi-FI" sz="1600" dirty="0" err="1"/>
              <a:t>hinderhållaren</a:t>
            </a:r>
            <a:endParaRPr lang="fi-FI" sz="1600" dirty="0"/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600" dirty="0" err="1"/>
              <a:t>Den</a:t>
            </a:r>
            <a:r>
              <a:rPr lang="fi-FI" sz="1600" dirty="0"/>
              <a:t> </a:t>
            </a:r>
            <a:r>
              <a:rPr lang="fi-FI" sz="1600" dirty="0" err="1"/>
              <a:t>översta</a:t>
            </a:r>
            <a:r>
              <a:rPr lang="fi-FI" sz="1600" dirty="0"/>
              <a:t> </a:t>
            </a:r>
            <a:r>
              <a:rPr lang="fi-FI" sz="1600" dirty="0" err="1"/>
              <a:t>bommens</a:t>
            </a:r>
            <a:r>
              <a:rPr lang="fi-FI" sz="1600" dirty="0"/>
              <a:t> </a:t>
            </a:r>
            <a:r>
              <a:rPr lang="fi-FI" sz="1600" dirty="0" err="1"/>
              <a:t>bägge</a:t>
            </a:r>
            <a:r>
              <a:rPr lang="fi-FI" sz="1600" dirty="0"/>
              <a:t> </a:t>
            </a:r>
            <a:r>
              <a:rPr lang="fi-FI" sz="1600" dirty="0" err="1"/>
              <a:t>ändor</a:t>
            </a:r>
            <a:r>
              <a:rPr lang="fi-FI" sz="1600" dirty="0"/>
              <a:t> </a:t>
            </a:r>
            <a:r>
              <a:rPr lang="fi-FI" sz="1600" dirty="0" err="1"/>
              <a:t>skall</a:t>
            </a:r>
            <a:r>
              <a:rPr lang="fi-FI" sz="1600" dirty="0"/>
              <a:t> vara i </a:t>
            </a:r>
            <a:r>
              <a:rPr lang="fi-FI" sz="1600" dirty="0" err="1"/>
              <a:t>hinderhållarna</a:t>
            </a:r>
            <a:r>
              <a:rPr lang="fi-FI" sz="1600" dirty="0"/>
              <a:t>, </a:t>
            </a:r>
            <a:r>
              <a:rPr lang="fi-FI" sz="1600" dirty="0" err="1"/>
              <a:t>bommen</a:t>
            </a:r>
            <a:r>
              <a:rPr lang="fi-FI" sz="1600" dirty="0"/>
              <a:t> </a:t>
            </a:r>
            <a:r>
              <a:rPr lang="fi-FI" sz="1600" dirty="0" err="1"/>
              <a:t>får</a:t>
            </a:r>
            <a:r>
              <a:rPr lang="fi-FI" sz="1600" dirty="0"/>
              <a:t> vara </a:t>
            </a:r>
            <a:r>
              <a:rPr lang="fi-FI" sz="1600" dirty="0" err="1"/>
              <a:t>på</a:t>
            </a:r>
            <a:r>
              <a:rPr lang="fi-FI" sz="1600" dirty="0"/>
              <a:t> </a:t>
            </a:r>
            <a:r>
              <a:rPr lang="fi-FI" sz="1600" dirty="0" err="1"/>
              <a:t>bakre</a:t>
            </a:r>
            <a:r>
              <a:rPr lang="fi-FI" sz="1600" dirty="0"/>
              <a:t> </a:t>
            </a:r>
            <a:r>
              <a:rPr lang="fi-FI" sz="1600" dirty="0" err="1"/>
              <a:t>kanten</a:t>
            </a:r>
            <a:r>
              <a:rPr lang="fi-FI" sz="1600" dirty="0"/>
              <a:t> </a:t>
            </a:r>
            <a:r>
              <a:rPr lang="fi-FI" sz="1600" dirty="0" err="1"/>
              <a:t>men</a:t>
            </a:r>
            <a:r>
              <a:rPr lang="fi-FI" sz="1600" dirty="0"/>
              <a:t> </a:t>
            </a:r>
            <a:r>
              <a:rPr lang="fi-FI" sz="1600" dirty="0" err="1"/>
              <a:t>inte</a:t>
            </a:r>
            <a:r>
              <a:rPr lang="fi-FI" sz="1600" dirty="0"/>
              <a:t> </a:t>
            </a:r>
            <a:r>
              <a:rPr lang="fi-FI" sz="1600" dirty="0" err="1"/>
              <a:t>på</a:t>
            </a:r>
            <a:r>
              <a:rPr lang="fi-FI" sz="1600" dirty="0"/>
              <a:t> </a:t>
            </a:r>
            <a:r>
              <a:rPr lang="fi-FI" sz="1600" dirty="0" err="1"/>
              <a:t>framkanten</a:t>
            </a:r>
            <a:r>
              <a:rPr lang="fi-FI" sz="1600" dirty="0"/>
              <a:t> av </a:t>
            </a:r>
            <a:r>
              <a:rPr lang="fi-FI" sz="1600" dirty="0" err="1"/>
              <a:t>hinderhållaren</a:t>
            </a:r>
            <a:endParaRPr lang="fi-FI" sz="1600" dirty="0"/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600" dirty="0" err="1"/>
              <a:t>Hinderhöjden</a:t>
            </a:r>
            <a:r>
              <a:rPr lang="fi-FI" sz="1600" dirty="0"/>
              <a:t> </a:t>
            </a:r>
            <a:r>
              <a:rPr lang="fi-FI" sz="1600" dirty="0" err="1"/>
              <a:t>får</a:t>
            </a:r>
            <a:r>
              <a:rPr lang="fi-FI" sz="1600" dirty="0"/>
              <a:t> </a:t>
            </a:r>
            <a:r>
              <a:rPr lang="fi-FI" sz="1600" dirty="0" err="1"/>
              <a:t>inte</a:t>
            </a:r>
            <a:r>
              <a:rPr lang="fi-FI" sz="1600" dirty="0"/>
              <a:t> </a:t>
            </a:r>
            <a:r>
              <a:rPr lang="fi-FI" sz="1600" dirty="0" err="1"/>
              <a:t>överskrida</a:t>
            </a:r>
            <a:r>
              <a:rPr lang="fi-FI" sz="1600" dirty="0"/>
              <a:t> </a:t>
            </a:r>
            <a:r>
              <a:rPr lang="fi-FI" sz="1600" dirty="0" err="1"/>
              <a:t>grundbanans</a:t>
            </a:r>
            <a:r>
              <a:rPr lang="fi-FI" sz="1600" dirty="0"/>
              <a:t> </a:t>
            </a:r>
            <a:r>
              <a:rPr lang="fi-FI" sz="1600" dirty="0" err="1"/>
              <a:t>höjd</a:t>
            </a:r>
            <a:r>
              <a:rPr lang="fi-FI" sz="1600" dirty="0"/>
              <a:t> </a:t>
            </a:r>
            <a:r>
              <a:rPr lang="fi-FI" sz="1600" dirty="0" err="1"/>
              <a:t>med</a:t>
            </a:r>
            <a:r>
              <a:rPr lang="fi-FI" sz="1600" dirty="0"/>
              <a:t> </a:t>
            </a:r>
            <a:r>
              <a:rPr lang="fi-FI" sz="1600" dirty="0" err="1"/>
              <a:t>mera</a:t>
            </a:r>
            <a:r>
              <a:rPr lang="fi-FI" sz="1600" dirty="0"/>
              <a:t> </a:t>
            </a:r>
            <a:r>
              <a:rPr lang="fi-FI" sz="1600" dirty="0" err="1"/>
              <a:t>än</a:t>
            </a:r>
            <a:r>
              <a:rPr lang="fi-FI" sz="1600" dirty="0"/>
              <a:t> 10 cm, </a:t>
            </a:r>
            <a:r>
              <a:rPr lang="fi-FI" sz="1600" dirty="0" err="1"/>
              <a:t>hinderlängden</a:t>
            </a:r>
            <a:r>
              <a:rPr lang="fi-FI" sz="1600" dirty="0"/>
              <a:t> </a:t>
            </a:r>
            <a:r>
              <a:rPr lang="fi-FI" sz="1600" dirty="0" err="1"/>
              <a:t>får</a:t>
            </a:r>
            <a:r>
              <a:rPr lang="fi-FI" sz="1600" dirty="0"/>
              <a:t> </a:t>
            </a:r>
            <a:r>
              <a:rPr lang="fi-FI" sz="1600" dirty="0" err="1"/>
              <a:t>inte</a:t>
            </a:r>
            <a:r>
              <a:rPr lang="fi-FI" sz="1600" dirty="0"/>
              <a:t> </a:t>
            </a:r>
            <a:r>
              <a:rPr lang="fi-FI" sz="1600" dirty="0" err="1"/>
              <a:t>överskrida</a:t>
            </a:r>
            <a:r>
              <a:rPr lang="fi-FI" sz="1600" dirty="0"/>
              <a:t> </a:t>
            </a:r>
            <a:r>
              <a:rPr lang="fi-FI" sz="1600" dirty="0" err="1"/>
              <a:t>hinderlängden</a:t>
            </a:r>
            <a:r>
              <a:rPr lang="fi-FI" sz="1600" dirty="0"/>
              <a:t> </a:t>
            </a:r>
            <a:r>
              <a:rPr lang="fi-FI" sz="1600" dirty="0" err="1"/>
              <a:t>på</a:t>
            </a:r>
            <a:r>
              <a:rPr lang="fi-FI" sz="1600" dirty="0"/>
              <a:t> </a:t>
            </a:r>
            <a:r>
              <a:rPr lang="fi-FI" sz="1600" dirty="0" err="1"/>
              <a:t>klassens</a:t>
            </a:r>
            <a:r>
              <a:rPr lang="fi-FI" sz="1600" dirty="0"/>
              <a:t> </a:t>
            </a:r>
            <a:r>
              <a:rPr lang="fi-FI" sz="1600" dirty="0" err="1"/>
              <a:t>maximihinder</a:t>
            </a:r>
            <a:r>
              <a:rPr lang="fi-FI" sz="1600" dirty="0"/>
              <a:t>.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fi-FI" sz="1600" dirty="0"/>
              <a:t>I </a:t>
            </a:r>
            <a:r>
              <a:rPr lang="fi-FI" sz="1600" dirty="0" err="1"/>
              <a:t>ponnyklasser</a:t>
            </a:r>
            <a:r>
              <a:rPr lang="fi-FI" sz="1600" dirty="0"/>
              <a:t> </a:t>
            </a:r>
            <a:r>
              <a:rPr lang="fi-FI" sz="1600" dirty="0" err="1"/>
              <a:t>är</a:t>
            </a:r>
            <a:r>
              <a:rPr lang="fi-FI" sz="1600" dirty="0"/>
              <a:t> </a:t>
            </a:r>
            <a:r>
              <a:rPr lang="fi-FI" sz="1600" dirty="0" err="1"/>
              <a:t>maximihöjden</a:t>
            </a:r>
            <a:r>
              <a:rPr lang="fi-FI" sz="1600" dirty="0"/>
              <a:t>- </a:t>
            </a:r>
            <a:r>
              <a:rPr lang="fi-FI" sz="1600" dirty="0" err="1"/>
              <a:t>och</a:t>
            </a:r>
            <a:r>
              <a:rPr lang="fi-FI" sz="1600" dirty="0"/>
              <a:t> </a:t>
            </a:r>
            <a:r>
              <a:rPr lang="fi-FI" sz="1600" dirty="0" err="1"/>
              <a:t>längden</a:t>
            </a:r>
            <a:r>
              <a:rPr lang="fi-FI" sz="1600" dirty="0"/>
              <a:t> </a:t>
            </a:r>
            <a:r>
              <a:rPr lang="fi-FI" sz="1600" dirty="0" err="1"/>
              <a:t>samma</a:t>
            </a:r>
            <a:r>
              <a:rPr lang="fi-FI" sz="1600" dirty="0"/>
              <a:t> </a:t>
            </a:r>
            <a:r>
              <a:rPr lang="fi-FI" sz="1600" dirty="0" err="1"/>
              <a:t>som</a:t>
            </a:r>
            <a:r>
              <a:rPr lang="fi-FI" sz="1600" dirty="0"/>
              <a:t> </a:t>
            </a:r>
            <a:r>
              <a:rPr lang="fi-FI" sz="1600" dirty="0" err="1"/>
              <a:t>klassens</a:t>
            </a:r>
            <a:r>
              <a:rPr lang="fi-FI" sz="1600" dirty="0"/>
              <a:t> </a:t>
            </a:r>
            <a:r>
              <a:rPr lang="fi-FI" sz="1600" dirty="0" err="1"/>
              <a:t>hinders</a:t>
            </a:r>
            <a:r>
              <a:rPr lang="fi-FI" sz="1600" dirty="0"/>
              <a:t> </a:t>
            </a:r>
            <a:r>
              <a:rPr lang="fi-FI" sz="1600" dirty="0" err="1"/>
              <a:t>maximimått</a:t>
            </a:r>
            <a:r>
              <a:rPr lang="fi-FI" sz="1600" dirty="0"/>
              <a:t>.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3C9B20-E930-4679-8B33-2AF4A2C7F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67" y="158421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 err="1"/>
              <a:t>Startordning</a:t>
            </a:r>
            <a:endParaRPr lang="fi-FI" sz="2400" b="1" dirty="0"/>
          </a:p>
          <a:p>
            <a:r>
              <a:rPr lang="fi-FI" sz="2000" dirty="0" err="1"/>
              <a:t>Tävlingsarrangören</a:t>
            </a:r>
            <a:r>
              <a:rPr lang="fi-FI" sz="2000" dirty="0"/>
              <a:t> </a:t>
            </a:r>
            <a:r>
              <a:rPr lang="fi-FI" sz="2000" dirty="0" err="1"/>
              <a:t>lottar</a:t>
            </a:r>
            <a:r>
              <a:rPr lang="fi-FI" sz="2000" dirty="0"/>
              <a:t> </a:t>
            </a:r>
            <a:r>
              <a:rPr lang="fi-FI" sz="2000" dirty="0" err="1"/>
              <a:t>startodningen</a:t>
            </a:r>
            <a:r>
              <a:rPr lang="fi-FI" sz="2000" dirty="0"/>
              <a:t>. </a:t>
            </a:r>
            <a:r>
              <a:rPr lang="fi-FI" sz="2000" dirty="0" err="1"/>
              <a:t>Publiceras</a:t>
            </a:r>
            <a:r>
              <a:rPr lang="fi-FI" sz="2000" dirty="0"/>
              <a:t> </a:t>
            </a:r>
            <a:r>
              <a:rPr lang="fi-FI" sz="2000" dirty="0" err="1"/>
              <a:t>senast</a:t>
            </a:r>
            <a:r>
              <a:rPr lang="fi-FI" sz="2000" dirty="0"/>
              <a:t> 30min </a:t>
            </a:r>
            <a:r>
              <a:rPr lang="fi-FI" sz="2000" dirty="0" err="1"/>
              <a:t>före</a:t>
            </a:r>
            <a:r>
              <a:rPr lang="fi-FI" sz="2000" dirty="0"/>
              <a:t> </a:t>
            </a:r>
            <a:r>
              <a:rPr lang="fi-FI" sz="2000" dirty="0" err="1"/>
              <a:t>klassen</a:t>
            </a:r>
            <a:r>
              <a:rPr lang="fi-FI" sz="2000" dirty="0"/>
              <a:t> </a:t>
            </a:r>
            <a:r>
              <a:rPr lang="fi-FI" sz="2000" dirty="0" err="1"/>
              <a:t>börjar</a:t>
            </a:r>
            <a:r>
              <a:rPr lang="fi-FI" sz="2000" dirty="0"/>
              <a:t>.</a:t>
            </a:r>
          </a:p>
          <a:p>
            <a:r>
              <a:rPr lang="fi-FI" sz="2000" dirty="0"/>
              <a:t>I alla </a:t>
            </a:r>
            <a:r>
              <a:rPr lang="fi-FI" sz="2000" dirty="0" err="1"/>
              <a:t>klasser</a:t>
            </a:r>
            <a:r>
              <a:rPr lang="fi-FI" sz="2000" dirty="0"/>
              <a:t> </a:t>
            </a:r>
            <a:r>
              <a:rPr lang="fi-FI" sz="2000" dirty="0" err="1"/>
              <a:t>kortas</a:t>
            </a:r>
            <a:r>
              <a:rPr lang="fi-FI" sz="2000" dirty="0"/>
              <a:t> </a:t>
            </a:r>
            <a:r>
              <a:rPr lang="fi-FI" sz="2000" dirty="0" err="1"/>
              <a:t>avståndet</a:t>
            </a:r>
            <a:r>
              <a:rPr lang="fi-FI" sz="2000" dirty="0"/>
              <a:t> i </a:t>
            </a:r>
            <a:r>
              <a:rPr lang="fi-FI" sz="2000" dirty="0" err="1"/>
              <a:t>kombinationer</a:t>
            </a:r>
            <a:r>
              <a:rPr lang="fi-FI" sz="2000" dirty="0"/>
              <a:t> för </a:t>
            </a:r>
            <a:r>
              <a:rPr lang="fi-FI" sz="2000" dirty="0" err="1"/>
              <a:t>ponnyekipage</a:t>
            </a:r>
            <a:r>
              <a:rPr lang="fi-FI" sz="2000" dirty="0"/>
              <a:t>. </a:t>
            </a:r>
            <a:r>
              <a:rPr lang="fi-FI" sz="2000" dirty="0" err="1"/>
              <a:t>Avståndet</a:t>
            </a:r>
            <a:r>
              <a:rPr lang="fi-FI" sz="2000" dirty="0"/>
              <a:t> </a:t>
            </a:r>
            <a:r>
              <a:rPr lang="fi-FI" sz="2000" dirty="0" err="1"/>
              <a:t>måste</a:t>
            </a:r>
            <a:r>
              <a:rPr lang="fi-FI" sz="2000" dirty="0"/>
              <a:t> </a:t>
            </a:r>
            <a:r>
              <a:rPr lang="fi-FI" sz="2000" dirty="0" err="1"/>
              <a:t>alltid</a:t>
            </a:r>
            <a:r>
              <a:rPr lang="fi-FI" sz="2000" dirty="0"/>
              <a:t> </a:t>
            </a:r>
            <a:r>
              <a:rPr lang="fi-FI" sz="2000" dirty="0" err="1"/>
              <a:t>kortas</a:t>
            </a:r>
            <a:r>
              <a:rPr lang="fi-FI" sz="2000" dirty="0"/>
              <a:t> för </a:t>
            </a:r>
            <a:r>
              <a:rPr lang="fi-FI" sz="2000" dirty="0" err="1"/>
              <a:t>båda</a:t>
            </a:r>
            <a:r>
              <a:rPr lang="fi-FI" sz="2000" dirty="0"/>
              <a:t> </a:t>
            </a:r>
            <a:r>
              <a:rPr lang="fi-FI" sz="2000" dirty="0" err="1"/>
              <a:t>ponnykategorierna</a:t>
            </a:r>
            <a:r>
              <a:rPr lang="fi-FI" sz="2000" dirty="0"/>
              <a:t>. </a:t>
            </a:r>
            <a:r>
              <a:rPr lang="fi-FI" sz="2000" dirty="0" err="1"/>
              <a:t>Avståndet</a:t>
            </a:r>
            <a:r>
              <a:rPr lang="fi-FI" sz="2000" dirty="0"/>
              <a:t> </a:t>
            </a:r>
            <a:r>
              <a:rPr lang="fi-FI" sz="2000" dirty="0" err="1"/>
              <a:t>kortas</a:t>
            </a:r>
            <a:r>
              <a:rPr lang="fi-FI" sz="2000" dirty="0"/>
              <a:t> för alla </a:t>
            </a:r>
            <a:r>
              <a:rPr lang="fi-FI" sz="2000" dirty="0" err="1"/>
              <a:t>ponnyer</a:t>
            </a:r>
            <a:r>
              <a:rPr lang="fi-FI" sz="2000" dirty="0"/>
              <a:t> </a:t>
            </a:r>
            <a:r>
              <a:rPr lang="fi-FI" sz="2000" dirty="0" err="1"/>
              <a:t>oberoende</a:t>
            </a:r>
            <a:r>
              <a:rPr lang="fi-FI" sz="2000" dirty="0"/>
              <a:t> av </a:t>
            </a:r>
            <a:r>
              <a:rPr lang="fi-FI" sz="2000" dirty="0" err="1"/>
              <a:t>idrottarens</a:t>
            </a:r>
            <a:r>
              <a:rPr lang="fi-FI" sz="2000" dirty="0"/>
              <a:t> </a:t>
            </a:r>
            <a:r>
              <a:rPr lang="fi-FI" sz="2000" dirty="0" err="1"/>
              <a:t>ålder</a:t>
            </a:r>
            <a:r>
              <a:rPr lang="fi-FI" sz="2000" dirty="0"/>
              <a:t> i alla </a:t>
            </a:r>
            <a:r>
              <a:rPr lang="fi-FI" sz="2000" dirty="0" err="1"/>
              <a:t>klubb</a:t>
            </a:r>
            <a:r>
              <a:rPr lang="fi-FI" sz="2000" dirty="0"/>
              <a:t>-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regionala</a:t>
            </a:r>
            <a:r>
              <a:rPr lang="fi-FI" sz="2000" dirty="0"/>
              <a:t> </a:t>
            </a:r>
            <a:r>
              <a:rPr lang="fi-FI" sz="2000" dirty="0" err="1"/>
              <a:t>tävlingsklasser</a:t>
            </a:r>
            <a:r>
              <a:rPr lang="fi-FI" sz="2000" dirty="0"/>
              <a:t>. </a:t>
            </a:r>
            <a:r>
              <a:rPr lang="fi-FI" sz="2000" dirty="0" err="1"/>
              <a:t>Endast</a:t>
            </a:r>
            <a:r>
              <a:rPr lang="fi-FI" sz="2000" dirty="0"/>
              <a:t> i </a:t>
            </a:r>
            <a:r>
              <a:rPr lang="fi-FI" sz="2000" dirty="0" err="1"/>
              <a:t>öppna</a:t>
            </a:r>
            <a:r>
              <a:rPr lang="fi-FI" sz="2000" dirty="0"/>
              <a:t> </a:t>
            </a:r>
            <a:r>
              <a:rPr lang="fi-FI" sz="2000" dirty="0" err="1"/>
              <a:t>klasser</a:t>
            </a:r>
            <a:r>
              <a:rPr lang="fi-FI" sz="2000" dirty="0"/>
              <a:t> för </a:t>
            </a:r>
            <a:r>
              <a:rPr lang="fi-FI" sz="2000" dirty="0" err="1"/>
              <a:t>finska</a:t>
            </a:r>
            <a:r>
              <a:rPr lang="fi-FI" sz="2000" dirty="0"/>
              <a:t> </a:t>
            </a:r>
            <a:r>
              <a:rPr lang="fi-FI" sz="2000" dirty="0" err="1"/>
              <a:t>hästar</a:t>
            </a:r>
            <a:r>
              <a:rPr lang="fi-FI" sz="2000" dirty="0"/>
              <a:t> </a:t>
            </a:r>
            <a:r>
              <a:rPr lang="fi-FI" sz="2000" dirty="0" err="1"/>
              <a:t>kortas</a:t>
            </a:r>
            <a:r>
              <a:rPr lang="fi-FI" sz="2000" dirty="0"/>
              <a:t> </a:t>
            </a:r>
            <a:r>
              <a:rPr lang="fi-FI" sz="2000" dirty="0" err="1"/>
              <a:t>alltid</a:t>
            </a:r>
            <a:r>
              <a:rPr lang="fi-FI" sz="2000" dirty="0"/>
              <a:t> </a:t>
            </a:r>
            <a:r>
              <a:rPr lang="fi-FI" sz="2000" dirty="0" err="1"/>
              <a:t>avståndet</a:t>
            </a:r>
            <a:r>
              <a:rPr lang="fi-FI" sz="2000" dirty="0"/>
              <a:t> för </a:t>
            </a:r>
            <a:r>
              <a:rPr lang="fi-FI" sz="2000" dirty="0" err="1"/>
              <a:t>ponnyer</a:t>
            </a:r>
            <a:r>
              <a:rPr lang="fi-FI" sz="2000" dirty="0"/>
              <a:t>. </a:t>
            </a:r>
            <a:r>
              <a:rPr lang="fi-FI" sz="2000" dirty="0" err="1"/>
              <a:t>Ponnyekipage</a:t>
            </a:r>
            <a:r>
              <a:rPr lang="fi-FI" sz="2000" dirty="0"/>
              <a:t> </a:t>
            </a:r>
            <a:r>
              <a:rPr lang="fi-FI" sz="2000" dirty="0" err="1"/>
              <a:t>startar</a:t>
            </a:r>
            <a:r>
              <a:rPr lang="fi-FI" sz="2000" dirty="0"/>
              <a:t> </a:t>
            </a:r>
            <a:r>
              <a:rPr lang="fi-FI" sz="2000" dirty="0" err="1"/>
              <a:t>efter</a:t>
            </a:r>
            <a:r>
              <a:rPr lang="fi-FI" sz="2000" dirty="0"/>
              <a:t> </a:t>
            </a:r>
            <a:r>
              <a:rPr lang="fi-FI" sz="2000" dirty="0" err="1"/>
              <a:t>varandra</a:t>
            </a:r>
            <a:r>
              <a:rPr lang="fi-FI" sz="2000" dirty="0"/>
              <a:t> </a:t>
            </a:r>
            <a:r>
              <a:rPr lang="fi-FI" sz="2000" dirty="0" err="1"/>
              <a:t>t.ex</a:t>
            </a:r>
            <a:r>
              <a:rPr lang="fi-FI" sz="2000" dirty="0"/>
              <a:t>. i </a:t>
            </a:r>
            <a:r>
              <a:rPr lang="fi-FI" sz="2000" dirty="0" err="1"/>
              <a:t>början</a:t>
            </a:r>
            <a:r>
              <a:rPr lang="fi-FI" sz="2000" dirty="0"/>
              <a:t> </a:t>
            </a:r>
            <a:r>
              <a:rPr lang="fi-FI" sz="2000" dirty="0" err="1"/>
              <a:t>eller</a:t>
            </a:r>
            <a:r>
              <a:rPr lang="fi-FI" sz="2000" dirty="0"/>
              <a:t> i </a:t>
            </a:r>
            <a:r>
              <a:rPr lang="fi-FI" sz="2000" dirty="0" err="1"/>
              <a:t>slutet</a:t>
            </a:r>
            <a:r>
              <a:rPr lang="fi-FI" sz="2000" dirty="0"/>
              <a:t> av </a:t>
            </a:r>
            <a:r>
              <a:rPr lang="fi-FI" sz="2000" dirty="0" err="1"/>
              <a:t>klassen</a:t>
            </a:r>
            <a:r>
              <a:rPr lang="fi-FI" sz="2000" dirty="0"/>
              <a:t>. </a:t>
            </a:r>
          </a:p>
          <a:p>
            <a:r>
              <a:rPr lang="fi-FI" sz="2000" dirty="0" err="1"/>
              <a:t>Idrottare</a:t>
            </a:r>
            <a:r>
              <a:rPr lang="fi-FI" sz="2000" dirty="0"/>
              <a:t>, </a:t>
            </a:r>
            <a:r>
              <a:rPr lang="fi-FI" sz="2000" dirty="0" err="1"/>
              <a:t>som</a:t>
            </a:r>
            <a:r>
              <a:rPr lang="fi-FI" sz="2000" dirty="0"/>
              <a:t> </a:t>
            </a:r>
            <a:r>
              <a:rPr lang="fi-FI" sz="2000" dirty="0" err="1"/>
              <a:t>deltar</a:t>
            </a:r>
            <a:r>
              <a:rPr lang="fi-FI" sz="2000" dirty="0"/>
              <a:t> i </a:t>
            </a:r>
            <a:r>
              <a:rPr lang="fi-FI" sz="2000" dirty="0" err="1"/>
              <a:t>klassen</a:t>
            </a:r>
            <a:r>
              <a:rPr lang="fi-FI" sz="2000" dirty="0"/>
              <a:t> </a:t>
            </a:r>
            <a:r>
              <a:rPr lang="fi-FI" sz="2000" dirty="0" err="1"/>
              <a:t>med</a:t>
            </a:r>
            <a:r>
              <a:rPr lang="fi-FI" sz="2000" dirty="0"/>
              <a:t> en </a:t>
            </a:r>
            <a:r>
              <a:rPr lang="fi-FI" sz="2000" dirty="0" err="1"/>
              <a:t>eller</a:t>
            </a:r>
            <a:r>
              <a:rPr lang="fi-FI" sz="2000" dirty="0"/>
              <a:t> </a:t>
            </a:r>
            <a:r>
              <a:rPr lang="fi-FI" sz="2000" dirty="0" err="1"/>
              <a:t>flera</a:t>
            </a:r>
            <a:r>
              <a:rPr lang="fi-FI" sz="2000" dirty="0"/>
              <a:t> </a:t>
            </a:r>
            <a:r>
              <a:rPr lang="fi-FI" sz="2000" dirty="0" err="1"/>
              <a:t>hästar</a:t>
            </a:r>
            <a:r>
              <a:rPr lang="fi-FI" sz="2000" dirty="0"/>
              <a:t>/</a:t>
            </a:r>
            <a:r>
              <a:rPr lang="fi-FI" sz="2000" dirty="0" err="1"/>
              <a:t>ponnyer</a:t>
            </a:r>
            <a:r>
              <a:rPr lang="fi-FI" sz="2000" dirty="0"/>
              <a:t>, </a:t>
            </a:r>
            <a:r>
              <a:rPr lang="fi-FI" sz="2000" dirty="0" err="1"/>
              <a:t>bör</a:t>
            </a:r>
            <a:r>
              <a:rPr lang="fi-FI" sz="2000" dirty="0"/>
              <a:t> </a:t>
            </a:r>
            <a:r>
              <a:rPr lang="fi-FI" sz="2000" dirty="0" err="1"/>
              <a:t>om</a:t>
            </a:r>
            <a:r>
              <a:rPr lang="fi-FI" sz="2000" dirty="0"/>
              <a:t> </a:t>
            </a:r>
            <a:r>
              <a:rPr lang="fi-FI" sz="2000" dirty="0" err="1"/>
              <a:t>möjligt</a:t>
            </a:r>
            <a:r>
              <a:rPr lang="fi-FI" sz="2000" dirty="0"/>
              <a:t> </a:t>
            </a:r>
            <a:r>
              <a:rPr lang="fi-FI" sz="2000" dirty="0" err="1"/>
              <a:t>placeras</a:t>
            </a:r>
            <a:r>
              <a:rPr lang="fi-FI" sz="2000" dirty="0"/>
              <a:t> i </a:t>
            </a:r>
            <a:r>
              <a:rPr lang="fi-FI" sz="2000" dirty="0" err="1"/>
              <a:t>startlistan</a:t>
            </a:r>
            <a:r>
              <a:rPr lang="fi-FI" sz="2000" dirty="0"/>
              <a:t>, </a:t>
            </a:r>
            <a:r>
              <a:rPr lang="fi-FI" sz="2000" dirty="0" err="1"/>
              <a:t>så</a:t>
            </a:r>
            <a:r>
              <a:rPr lang="fi-FI" sz="2000" dirty="0"/>
              <a:t> </a:t>
            </a:r>
            <a:r>
              <a:rPr lang="fi-FI" sz="2000" dirty="0" err="1"/>
              <a:t>att</a:t>
            </a:r>
            <a:r>
              <a:rPr lang="fi-FI" sz="2000" dirty="0"/>
              <a:t> </a:t>
            </a:r>
            <a:r>
              <a:rPr lang="fi-FI" sz="2000" dirty="0" err="1"/>
              <a:t>det</a:t>
            </a:r>
            <a:r>
              <a:rPr lang="fi-FI" sz="2000" dirty="0"/>
              <a:t> </a:t>
            </a:r>
            <a:r>
              <a:rPr lang="fi-FI" sz="2000" dirty="0" err="1"/>
              <a:t>är</a:t>
            </a:r>
            <a:r>
              <a:rPr lang="fi-FI" sz="2000" dirty="0"/>
              <a:t> </a:t>
            </a:r>
            <a:r>
              <a:rPr lang="fi-FI" sz="2000" dirty="0" err="1"/>
              <a:t>åtminstone</a:t>
            </a:r>
            <a:r>
              <a:rPr lang="fi-FI" sz="2000" dirty="0"/>
              <a:t> </a:t>
            </a:r>
            <a:r>
              <a:rPr lang="fi-FI" sz="2000" dirty="0" err="1"/>
              <a:t>åtta</a:t>
            </a:r>
            <a:r>
              <a:rPr lang="fi-FI" sz="2000" dirty="0"/>
              <a:t>(8) </a:t>
            </a:r>
            <a:r>
              <a:rPr lang="fi-FI" sz="2000" dirty="0" err="1"/>
              <a:t>ekipage</a:t>
            </a:r>
            <a:r>
              <a:rPr lang="fi-FI" sz="2000" dirty="0"/>
              <a:t> </a:t>
            </a:r>
            <a:r>
              <a:rPr lang="fi-FI" sz="2000" dirty="0" err="1"/>
              <a:t>mellan</a:t>
            </a:r>
            <a:r>
              <a:rPr lang="fi-FI" sz="2000" dirty="0"/>
              <a:t>. </a:t>
            </a:r>
            <a:r>
              <a:rPr lang="fi-FI" sz="2000" dirty="0" err="1"/>
              <a:t>Det</a:t>
            </a:r>
            <a:r>
              <a:rPr lang="fi-FI" sz="2000" dirty="0"/>
              <a:t> </a:t>
            </a:r>
            <a:r>
              <a:rPr lang="fi-FI" sz="2000" dirty="0" err="1"/>
              <a:t>bör</a:t>
            </a:r>
            <a:r>
              <a:rPr lang="fi-FI" sz="2000" dirty="0"/>
              <a:t> </a:t>
            </a:r>
            <a:r>
              <a:rPr lang="fi-FI" sz="2000" dirty="0" err="1"/>
              <a:t>ändå</a:t>
            </a:r>
            <a:r>
              <a:rPr lang="fi-FI" sz="2000" dirty="0"/>
              <a:t> vara </a:t>
            </a:r>
            <a:r>
              <a:rPr lang="fi-FI" sz="2000" dirty="0" err="1"/>
              <a:t>minst</a:t>
            </a:r>
            <a:r>
              <a:rPr lang="fi-FI" sz="2000" dirty="0"/>
              <a:t> 10 </a:t>
            </a:r>
            <a:r>
              <a:rPr lang="fi-FI" sz="2000" dirty="0" err="1"/>
              <a:t>minuter</a:t>
            </a:r>
            <a:r>
              <a:rPr lang="fi-FI" sz="2000" dirty="0"/>
              <a:t> </a:t>
            </a:r>
            <a:r>
              <a:rPr lang="fi-FI" sz="2000" dirty="0" err="1"/>
              <a:t>mellan</a:t>
            </a:r>
            <a:r>
              <a:rPr lang="fi-FI" sz="2000" dirty="0"/>
              <a:t> </a:t>
            </a:r>
            <a:r>
              <a:rPr lang="fi-FI" sz="2000" dirty="0" err="1"/>
              <a:t>hens</a:t>
            </a:r>
            <a:r>
              <a:rPr lang="fi-FI" sz="2000" dirty="0"/>
              <a:t> </a:t>
            </a:r>
            <a:r>
              <a:rPr lang="fi-FI" sz="2000" dirty="0" err="1"/>
              <a:t>starter</a:t>
            </a:r>
            <a:r>
              <a:rPr lang="fi-FI" sz="2000" dirty="0"/>
              <a:t>. </a:t>
            </a:r>
          </a:p>
          <a:p>
            <a:endParaRPr lang="fi-FI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164A784-9AEC-4B83-8A27-9EAE04E63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067" y="454801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 b="1" dirty="0" err="1"/>
              <a:t>Reglementsutbildning</a:t>
            </a:r>
            <a:br>
              <a:rPr lang="fi-FI" altLang="fi-FI" sz="4000" b="1" dirty="0"/>
            </a:br>
            <a:r>
              <a:rPr lang="fi-FI" altLang="fi-FI" sz="3200" b="1" dirty="0" err="1"/>
              <a:t>Hoppning</a:t>
            </a:r>
            <a:endParaRPr lang="fi-FI" alt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20466359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0225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 b="1" dirty="0" err="1"/>
              <a:t>Reglementsutbildning</a:t>
            </a:r>
            <a:br>
              <a:rPr lang="fi-FI" altLang="fi-FI" sz="4000" b="1" dirty="0"/>
            </a:br>
            <a:r>
              <a:rPr lang="fi-FI" altLang="fi-FI" sz="3200" b="1" dirty="0" err="1"/>
              <a:t>Hoppning</a:t>
            </a:r>
            <a:endParaRPr lang="fi-FI" altLang="fi-FI" sz="3200" b="1" dirty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5788"/>
            <a:ext cx="7931224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fi-FI" sz="2400" b="1" dirty="0" err="1">
                <a:latin typeface="+mj-lt"/>
              </a:rPr>
              <a:t>Ljudsignal</a:t>
            </a:r>
            <a:endParaRPr lang="fi-FI" sz="24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i-FI" sz="2400" dirty="0" err="1">
                <a:latin typeface="+mj-lt"/>
              </a:rPr>
              <a:t>Används</a:t>
            </a:r>
            <a:r>
              <a:rPr lang="fi-FI" sz="2400" dirty="0">
                <a:latin typeface="+mj-lt"/>
              </a:rPr>
              <a:t> för </a:t>
            </a:r>
            <a:r>
              <a:rPr lang="fi-FI" sz="2400" dirty="0" err="1">
                <a:latin typeface="+mj-lt"/>
              </a:rPr>
              <a:t>att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ge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idrottaren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som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befinner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sig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på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banan</a:t>
            </a:r>
            <a:endParaRPr lang="fi-FI" sz="24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i-FI" sz="2400" dirty="0" err="1">
                <a:latin typeface="+mj-lt"/>
              </a:rPr>
              <a:t>Ljudsignal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används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bl.a</a:t>
            </a:r>
            <a:r>
              <a:rPr lang="fi-FI" sz="2400" dirty="0">
                <a:latin typeface="+mj-lt"/>
              </a:rPr>
              <a:t>. </a:t>
            </a:r>
            <a:r>
              <a:rPr lang="fi-FI" sz="2400" dirty="0" err="1">
                <a:latin typeface="+mj-lt"/>
              </a:rPr>
              <a:t>till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följande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meddelanden</a:t>
            </a:r>
            <a:r>
              <a:rPr lang="fi-FI" sz="2400" dirty="0">
                <a:latin typeface="+mj-lt"/>
              </a:rPr>
              <a:t>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i-FI" sz="2000" dirty="0" err="1">
                <a:latin typeface="+mj-lt"/>
              </a:rPr>
              <a:t>Tillstånd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att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besikta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banan</a:t>
            </a:r>
            <a:r>
              <a:rPr lang="fi-FI" sz="2000" dirty="0">
                <a:latin typeface="+mj-lt"/>
              </a:rPr>
              <a:t>(1 </a:t>
            </a:r>
            <a:r>
              <a:rPr lang="fi-FI" sz="2000" dirty="0" err="1">
                <a:latin typeface="+mj-lt"/>
              </a:rPr>
              <a:t>ljudsignal</a:t>
            </a:r>
            <a:r>
              <a:rPr lang="fi-FI" sz="2000" dirty="0">
                <a:latin typeface="+mj-lt"/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i-FI" sz="2000" dirty="0" err="1">
                <a:latin typeface="+mj-lt"/>
              </a:rPr>
              <a:t>Besiktningen</a:t>
            </a:r>
            <a:r>
              <a:rPr lang="fi-FI" sz="2000" dirty="0">
                <a:latin typeface="+mj-lt"/>
              </a:rPr>
              <a:t> av </a:t>
            </a:r>
            <a:r>
              <a:rPr lang="fi-FI" sz="2000" dirty="0" err="1">
                <a:latin typeface="+mj-lt"/>
              </a:rPr>
              <a:t>banan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upphör</a:t>
            </a:r>
            <a:r>
              <a:rPr lang="fi-FI" sz="2000" dirty="0">
                <a:latin typeface="+mj-lt"/>
              </a:rPr>
              <a:t>(1 </a:t>
            </a:r>
            <a:r>
              <a:rPr lang="fi-FI" sz="2000" dirty="0" err="1">
                <a:latin typeface="+mj-lt"/>
              </a:rPr>
              <a:t>ljudsignal</a:t>
            </a:r>
            <a:r>
              <a:rPr lang="fi-FI" sz="2000" dirty="0">
                <a:latin typeface="+mj-lt"/>
              </a:rPr>
              <a:t>)</a:t>
            </a:r>
          </a:p>
          <a:p>
            <a:pPr lvl="1"/>
            <a:r>
              <a:rPr lang="fi-FI" sz="2000" dirty="0" err="1">
                <a:latin typeface="+mj-lt"/>
              </a:rPr>
              <a:t>Startsignal</a:t>
            </a:r>
            <a:r>
              <a:rPr lang="fi-FI" sz="2000" dirty="0">
                <a:latin typeface="+mj-lt"/>
              </a:rPr>
              <a:t>, </a:t>
            </a:r>
            <a:r>
              <a:rPr lang="fi-FI" sz="2000" dirty="0" err="1">
                <a:latin typeface="+mj-lt"/>
              </a:rPr>
              <a:t>varefter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startlinjen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bör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överskridas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inom</a:t>
            </a:r>
            <a:r>
              <a:rPr lang="fi-FI" sz="2000" dirty="0">
                <a:latin typeface="+mj-lt"/>
              </a:rPr>
              <a:t> 45 </a:t>
            </a:r>
            <a:r>
              <a:rPr lang="fi-FI" sz="2000" dirty="0" err="1">
                <a:latin typeface="+mj-lt"/>
              </a:rPr>
              <a:t>sekunder</a:t>
            </a:r>
            <a:r>
              <a:rPr lang="fi-FI" sz="2000" dirty="0">
                <a:latin typeface="+mj-lt"/>
              </a:rPr>
              <a:t>(1 </a:t>
            </a:r>
            <a:r>
              <a:rPr lang="fi-FI" sz="2000" dirty="0" err="1">
                <a:latin typeface="+mj-lt"/>
              </a:rPr>
              <a:t>ljudsignal</a:t>
            </a:r>
            <a:r>
              <a:rPr lang="fi-FI" sz="2000" dirty="0">
                <a:latin typeface="+mj-lt"/>
              </a:rPr>
              <a:t>). 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45 </a:t>
            </a:r>
            <a:r>
              <a:rPr lang="fi-FI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sekunders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nedräkning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fi-FI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countdown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fi-FI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kan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förkortas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t.ex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pga</a:t>
            </a: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tidtabellsorsaker</a:t>
            </a: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till</a:t>
            </a: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</a:rPr>
              <a:t> 30 </a:t>
            </a:r>
            <a:r>
              <a:rPr lang="fi-FI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sekunder</a:t>
            </a: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med</a:t>
            </a: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huvuddomarens</a:t>
            </a: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beslut</a:t>
            </a: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fi-FI" sz="2000" dirty="0">
                <a:latin typeface="+mj-lt"/>
              </a:rPr>
              <a:t>För </a:t>
            </a:r>
            <a:r>
              <a:rPr lang="fi-FI" sz="2000" dirty="0" err="1">
                <a:latin typeface="+mj-lt"/>
              </a:rPr>
              <a:t>att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stoppa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idrottaren</a:t>
            </a:r>
            <a:r>
              <a:rPr lang="fi-FI" sz="2000" dirty="0">
                <a:latin typeface="+mj-lt"/>
              </a:rPr>
              <a:t> i </a:t>
            </a:r>
            <a:r>
              <a:rPr lang="fi-FI" sz="2000" dirty="0" err="1">
                <a:latin typeface="+mj-lt"/>
              </a:rPr>
              <a:t>olika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situationer</a:t>
            </a:r>
            <a:r>
              <a:rPr lang="fi-FI" sz="2000" dirty="0">
                <a:latin typeface="+mj-lt"/>
              </a:rPr>
              <a:t>, </a:t>
            </a:r>
            <a:r>
              <a:rPr lang="fi-FI" sz="2000" dirty="0" err="1">
                <a:latin typeface="+mj-lt"/>
              </a:rPr>
              <a:t>t.ex</a:t>
            </a:r>
            <a:r>
              <a:rPr lang="fi-FI" sz="2000" dirty="0">
                <a:latin typeface="+mj-lt"/>
              </a:rPr>
              <a:t>. </a:t>
            </a:r>
            <a:r>
              <a:rPr lang="fi-FI" sz="2000" dirty="0" err="1">
                <a:latin typeface="+mj-lt"/>
              </a:rPr>
              <a:t>om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hästen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har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vägrat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och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på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samma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gång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fällt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eller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flyttat</a:t>
            </a:r>
            <a:r>
              <a:rPr lang="fi-FI" sz="2000" dirty="0">
                <a:latin typeface="+mj-lt"/>
              </a:rPr>
              <a:t> ett </a:t>
            </a:r>
            <a:r>
              <a:rPr lang="fi-FI" sz="2000" dirty="0" err="1">
                <a:latin typeface="+mj-lt"/>
              </a:rPr>
              <a:t>hinder</a:t>
            </a:r>
            <a:r>
              <a:rPr lang="fi-FI" sz="2000" dirty="0">
                <a:latin typeface="+mj-lt"/>
              </a:rPr>
              <a:t>(1 </a:t>
            </a:r>
            <a:r>
              <a:rPr lang="fi-FI" sz="2000" dirty="0" err="1">
                <a:latin typeface="+mj-lt"/>
              </a:rPr>
              <a:t>ljudsignal</a:t>
            </a:r>
            <a:r>
              <a:rPr lang="fi-FI" sz="2000" dirty="0">
                <a:latin typeface="+mj-lt"/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i-FI" sz="2000" dirty="0">
                <a:latin typeface="+mj-lt"/>
              </a:rPr>
              <a:t>För </a:t>
            </a:r>
            <a:r>
              <a:rPr lang="fi-FI" sz="2000" dirty="0" err="1">
                <a:latin typeface="+mj-lt"/>
              </a:rPr>
              <a:t>att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ge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tillstånd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att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fortsätta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prestationen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efter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avbrott</a:t>
            </a:r>
            <a:r>
              <a:rPr lang="fi-FI" sz="2000" dirty="0">
                <a:latin typeface="+mj-lt"/>
              </a:rPr>
              <a:t>(1 </a:t>
            </a:r>
            <a:r>
              <a:rPr lang="fi-FI" sz="2000" dirty="0" err="1">
                <a:latin typeface="+mj-lt"/>
              </a:rPr>
              <a:t>ljudsignal</a:t>
            </a:r>
            <a:r>
              <a:rPr lang="fi-FI" sz="2000" dirty="0">
                <a:latin typeface="+mj-lt"/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i-FI" sz="2000" dirty="0">
                <a:latin typeface="+mj-lt"/>
              </a:rPr>
              <a:t>För </a:t>
            </a:r>
            <a:r>
              <a:rPr lang="fi-FI" sz="2000" dirty="0" err="1">
                <a:latin typeface="+mj-lt"/>
              </a:rPr>
              <a:t>att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utesluta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ekipaget</a:t>
            </a:r>
            <a:r>
              <a:rPr lang="fi-FI" sz="2000" dirty="0">
                <a:latin typeface="+mj-lt"/>
              </a:rPr>
              <a:t>(</a:t>
            </a:r>
            <a:r>
              <a:rPr lang="fi-FI" sz="2000" dirty="0" err="1">
                <a:latin typeface="+mj-lt"/>
              </a:rPr>
              <a:t>förlängd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upprepad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signal</a:t>
            </a:r>
            <a:r>
              <a:rPr lang="fi-FI" sz="2000" dirty="0">
                <a:latin typeface="+mj-lt"/>
              </a:rPr>
              <a:t>=</a:t>
            </a:r>
            <a:r>
              <a:rPr lang="fi-FI" sz="2000" dirty="0" err="1">
                <a:latin typeface="+mj-lt"/>
              </a:rPr>
              <a:t>två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signaler</a:t>
            </a:r>
            <a:r>
              <a:rPr lang="fi-FI" sz="2000" dirty="0">
                <a:latin typeface="+mj-lt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fi-FI" sz="2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fi-FI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8B833F-0627-45EC-B445-EA03F0328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297239"/>
            <a:ext cx="7416824" cy="4525963"/>
          </a:xfrm>
        </p:spPr>
        <p:txBody>
          <a:bodyPr/>
          <a:lstStyle/>
          <a:p>
            <a:pPr marL="0" indent="0">
              <a:buNone/>
            </a:pPr>
            <a:r>
              <a:rPr lang="fi-FI" b="1" dirty="0" err="1"/>
              <a:t>Tävlingsnivåer</a:t>
            </a:r>
            <a:r>
              <a:rPr lang="fi-FI" b="1" dirty="0"/>
              <a:t> </a:t>
            </a:r>
          </a:p>
          <a:p>
            <a:r>
              <a:rPr lang="fi-FI" dirty="0" err="1"/>
              <a:t>klubbtävlingar</a:t>
            </a:r>
            <a:r>
              <a:rPr lang="fi-FI" dirty="0"/>
              <a:t> </a:t>
            </a:r>
          </a:p>
          <a:p>
            <a:r>
              <a:rPr lang="fi-FI" dirty="0" err="1"/>
              <a:t>regionala</a:t>
            </a:r>
            <a:r>
              <a:rPr lang="fi-FI" dirty="0"/>
              <a:t> </a:t>
            </a:r>
            <a:r>
              <a:rPr lang="fi-FI" dirty="0" err="1"/>
              <a:t>tävlingar</a:t>
            </a:r>
            <a:endParaRPr lang="fi-FI" dirty="0"/>
          </a:p>
          <a:p>
            <a:r>
              <a:rPr lang="fi-FI" dirty="0" err="1"/>
              <a:t>nationella</a:t>
            </a:r>
            <a:r>
              <a:rPr lang="fi-FI" dirty="0"/>
              <a:t> </a:t>
            </a:r>
            <a:r>
              <a:rPr lang="fi-FI" dirty="0" err="1"/>
              <a:t>tävlingar</a:t>
            </a:r>
            <a:endParaRPr lang="fi-FI" dirty="0"/>
          </a:p>
          <a:p>
            <a:r>
              <a:rPr lang="fi-FI" dirty="0" err="1"/>
              <a:t>internationella</a:t>
            </a:r>
            <a:r>
              <a:rPr lang="fi-FI" dirty="0"/>
              <a:t> </a:t>
            </a:r>
            <a:r>
              <a:rPr lang="fi-FI" dirty="0" err="1"/>
              <a:t>tävlingar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AFE5220-2485-417C-808F-BAFFBC5D1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8033" y="701824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900" b="1" dirty="0" err="1"/>
              <a:t>Reglementsutbildning</a:t>
            </a:r>
            <a:br>
              <a:rPr lang="fi-FI" sz="4000" b="1" dirty="0">
                <a:solidFill>
                  <a:srgbClr val="FF0000"/>
                </a:solidFill>
              </a:rPr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</a:p>
        </p:txBody>
      </p:sp>
    </p:spTree>
    <p:extLst>
      <p:ext uri="{BB962C8B-B14F-4D97-AF65-F5344CB8AC3E}">
        <p14:creationId xmlns:p14="http://schemas.microsoft.com/office/powerpoint/2010/main" val="19424997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0225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 b="1" dirty="0" err="1"/>
              <a:t>Reglementsutbildning</a:t>
            </a:r>
            <a:br>
              <a:rPr lang="fi-FI" altLang="fi-FI" sz="4000" b="1" dirty="0"/>
            </a:br>
            <a:r>
              <a:rPr lang="fi-FI" altLang="fi-FI" sz="3200" b="1" dirty="0" err="1"/>
              <a:t>Hoppning</a:t>
            </a:r>
            <a:endParaRPr lang="fi-FI" altLang="fi-FI" sz="3200" b="1" dirty="0"/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388"/>
            <a:ext cx="82296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sz="2400" b="1" dirty="0" err="1">
                <a:latin typeface="+mj-lt"/>
              </a:rPr>
              <a:t>Tävlingsprestation</a:t>
            </a:r>
            <a:endParaRPr lang="fi-FI" sz="2400" b="1" dirty="0">
              <a:latin typeface="+mj-lt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400" dirty="0" err="1">
                <a:latin typeface="+mj-lt"/>
              </a:rPr>
              <a:t>Var</a:t>
            </a:r>
            <a:r>
              <a:rPr lang="fi-FI" sz="2400" dirty="0">
                <a:latin typeface="+mj-lt"/>
              </a:rPr>
              <a:t> i </a:t>
            </a:r>
            <a:r>
              <a:rPr lang="fi-FI" sz="2400" dirty="0" err="1">
                <a:latin typeface="+mj-lt"/>
              </a:rPr>
              <a:t>tid</a:t>
            </a:r>
            <a:r>
              <a:rPr lang="fi-FI" sz="2400" dirty="0">
                <a:latin typeface="+mj-lt"/>
              </a:rPr>
              <a:t> för </a:t>
            </a:r>
            <a:r>
              <a:rPr lang="fi-FI" sz="2400" dirty="0" err="1">
                <a:latin typeface="+mj-lt"/>
              </a:rPr>
              <a:t>att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vänta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på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din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tur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till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banan</a:t>
            </a:r>
            <a:r>
              <a:rPr lang="fi-FI" sz="2400" dirty="0">
                <a:latin typeface="+mj-lt"/>
              </a:rPr>
              <a:t>(</a:t>
            </a:r>
            <a:r>
              <a:rPr lang="fi-FI" sz="2400" dirty="0" err="1">
                <a:latin typeface="+mj-lt"/>
              </a:rPr>
              <a:t>enligt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tävlingsarrangörens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instruktioner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kan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det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släppas</a:t>
            </a:r>
            <a:r>
              <a:rPr lang="fi-FI" sz="2400" dirty="0">
                <a:latin typeface="+mj-lt"/>
              </a:rPr>
              <a:t> 1-2 </a:t>
            </a:r>
            <a:r>
              <a:rPr lang="fi-FI" sz="2400" dirty="0" err="1">
                <a:latin typeface="+mj-lt"/>
              </a:rPr>
              <a:t>förberedande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ekipage</a:t>
            </a:r>
            <a:r>
              <a:rPr lang="fi-FI" sz="2400" dirty="0">
                <a:latin typeface="+mj-lt"/>
              </a:rPr>
              <a:t> in </a:t>
            </a:r>
            <a:r>
              <a:rPr lang="fi-FI" sz="2400" dirty="0" err="1">
                <a:latin typeface="+mj-lt"/>
              </a:rPr>
              <a:t>på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banan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förutom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som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presterar</a:t>
            </a:r>
            <a:r>
              <a:rPr lang="fi-FI" sz="2400" dirty="0">
                <a:latin typeface="+mj-lt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400" dirty="0" err="1">
                <a:latin typeface="+mj-lt"/>
              </a:rPr>
              <a:t>Hälsa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på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domaren</a:t>
            </a:r>
            <a:r>
              <a:rPr lang="fi-FI" sz="2400" dirty="0">
                <a:latin typeface="+mj-lt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400" dirty="0" err="1">
                <a:latin typeface="+mj-lt"/>
              </a:rPr>
              <a:t>Efter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ljudsignalen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bör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prestationen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påbörjas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inom</a:t>
            </a:r>
            <a:r>
              <a:rPr lang="fi-FI" sz="2400" dirty="0">
                <a:latin typeface="+mj-lt"/>
              </a:rPr>
              <a:t> 45 </a:t>
            </a:r>
            <a:r>
              <a:rPr lang="fi-FI" sz="2400" dirty="0" err="1">
                <a:latin typeface="+mj-lt"/>
              </a:rPr>
              <a:t>sekunder</a:t>
            </a:r>
            <a:r>
              <a:rPr lang="fi-FI" sz="2400" dirty="0">
                <a:latin typeface="+mj-lt"/>
              </a:rPr>
              <a:t>.(</a:t>
            </a:r>
            <a:r>
              <a:rPr lang="fi-FI" sz="2400" dirty="0" err="1">
                <a:latin typeface="+mj-lt"/>
              </a:rPr>
              <a:t>Enligt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domarens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tillstånd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kan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nedräkningstiden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förkortas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till</a:t>
            </a:r>
            <a:r>
              <a:rPr lang="fi-FI" sz="2400" dirty="0">
                <a:latin typeface="+mj-lt"/>
              </a:rPr>
              <a:t> 30 </a:t>
            </a:r>
            <a:r>
              <a:rPr lang="fi-FI" sz="2400" dirty="0" err="1">
                <a:latin typeface="+mj-lt"/>
              </a:rPr>
              <a:t>sekunder</a:t>
            </a:r>
            <a:r>
              <a:rPr lang="fi-FI" sz="2400" dirty="0">
                <a:latin typeface="+mj-lt"/>
              </a:rPr>
              <a:t>.) </a:t>
            </a:r>
            <a:endParaRPr lang="fi-FI" sz="2800" dirty="0">
              <a:latin typeface="+mj-lt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400" dirty="0" err="1">
                <a:latin typeface="+mj-lt"/>
              </a:rPr>
              <a:t>Tidsräkningen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börjar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då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hästens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bringa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överskrider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startlinjen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från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rätt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håll</a:t>
            </a:r>
            <a:r>
              <a:rPr lang="fi-FI" sz="2400" dirty="0">
                <a:latin typeface="+mj-lt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400" dirty="0" err="1">
                <a:latin typeface="+mj-lt"/>
              </a:rPr>
              <a:t>Efter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prestationen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avlägsnar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man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sig</a:t>
            </a:r>
            <a:r>
              <a:rPr lang="fi-FI" sz="2400" dirty="0">
                <a:latin typeface="+mj-lt"/>
              </a:rPr>
              <a:t> i </a:t>
            </a:r>
            <a:r>
              <a:rPr lang="fi-FI" sz="2400" dirty="0" err="1">
                <a:latin typeface="+mj-lt"/>
              </a:rPr>
              <a:t>skritt</a:t>
            </a:r>
            <a:r>
              <a:rPr lang="fi-FI" sz="2400" dirty="0">
                <a:latin typeface="+mj-lt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fi-FI" sz="2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0225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 b="1" dirty="0" err="1"/>
              <a:t>Reglementsutbildning</a:t>
            </a:r>
            <a:br>
              <a:rPr lang="fi-FI" altLang="fi-FI" sz="4000" b="1" dirty="0"/>
            </a:br>
            <a:r>
              <a:rPr lang="fi-FI" altLang="fi-FI" sz="3200" b="1" dirty="0" err="1"/>
              <a:t>Hoppning</a:t>
            </a:r>
            <a:endParaRPr lang="fi-FI" altLang="fi-FI" sz="3200" b="1" dirty="0"/>
          </a:p>
        </p:txBody>
      </p:sp>
      <p:sp>
        <p:nvSpPr>
          <p:cNvPr id="5632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5788"/>
            <a:ext cx="843528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sz="2400" b="1" dirty="0">
                <a:latin typeface="+mj-lt"/>
              </a:rPr>
              <a:t>För </a:t>
            </a:r>
            <a:r>
              <a:rPr lang="fi-FI" sz="2400" b="1" dirty="0" err="1">
                <a:latin typeface="+mj-lt"/>
              </a:rPr>
              <a:t>mycket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användning</a:t>
            </a:r>
            <a:r>
              <a:rPr lang="fi-FI" sz="2400" b="1" dirty="0">
                <a:latin typeface="+mj-lt"/>
              </a:rPr>
              <a:t> av </a:t>
            </a:r>
            <a:r>
              <a:rPr lang="fi-FI" sz="2400" b="1" dirty="0" err="1">
                <a:latin typeface="+mj-lt"/>
              </a:rPr>
              <a:t>spö</a:t>
            </a:r>
            <a:r>
              <a:rPr lang="fi-FI" sz="2400" b="1" dirty="0">
                <a:latin typeface="+mj-lt"/>
              </a:rPr>
              <a:t>, </a:t>
            </a:r>
            <a:r>
              <a:rPr lang="fi-FI" sz="2400" b="1" dirty="0" err="1">
                <a:latin typeface="+mj-lt"/>
              </a:rPr>
              <a:t>sporrar</a:t>
            </a:r>
            <a:r>
              <a:rPr lang="fi-FI" sz="2400" b="1" dirty="0">
                <a:latin typeface="+mj-lt"/>
              </a:rPr>
              <a:t>, </a:t>
            </a:r>
            <a:r>
              <a:rPr lang="fi-FI" sz="2400" b="1" dirty="0" err="1">
                <a:latin typeface="+mj-lt"/>
              </a:rPr>
              <a:t>tyglar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eller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röst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är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förbjuden</a:t>
            </a:r>
            <a:r>
              <a:rPr lang="fi-FI" sz="2400" b="1" dirty="0">
                <a:latin typeface="+mj-lt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dirty="0" err="1"/>
              <a:t>Idrottaren</a:t>
            </a:r>
            <a:r>
              <a:rPr lang="fi-FI" sz="2000" dirty="0"/>
              <a:t> </a:t>
            </a:r>
            <a:r>
              <a:rPr lang="fi-FI" sz="2000" dirty="0" err="1"/>
              <a:t>får</a:t>
            </a:r>
            <a:r>
              <a:rPr lang="fi-FI" sz="2000" dirty="0"/>
              <a:t> </a:t>
            </a:r>
            <a:r>
              <a:rPr lang="fi-FI" sz="2000" dirty="0" err="1"/>
              <a:t>inte</a:t>
            </a:r>
            <a:r>
              <a:rPr lang="fi-FI" sz="2000" dirty="0"/>
              <a:t> </a:t>
            </a:r>
            <a:r>
              <a:rPr lang="fi-FI" sz="2000" dirty="0" err="1"/>
              <a:t>ge</a:t>
            </a:r>
            <a:r>
              <a:rPr lang="fi-FI" sz="2000" dirty="0"/>
              <a:t> </a:t>
            </a:r>
            <a:r>
              <a:rPr lang="fi-FI" sz="2000" dirty="0" err="1"/>
              <a:t>utlopp</a:t>
            </a:r>
            <a:r>
              <a:rPr lang="fi-FI" sz="2000" dirty="0"/>
              <a:t> för </a:t>
            </a:r>
            <a:r>
              <a:rPr lang="fi-FI" sz="2000" dirty="0" err="1"/>
              <a:t>sin</a:t>
            </a:r>
            <a:r>
              <a:rPr lang="fi-FI" sz="2000" dirty="0"/>
              <a:t> </a:t>
            </a:r>
            <a:r>
              <a:rPr lang="fi-FI" sz="2000" dirty="0" err="1"/>
              <a:t>upprördhet</a:t>
            </a:r>
            <a:r>
              <a:rPr lang="fi-FI" sz="2000" dirty="0"/>
              <a:t> </a:t>
            </a:r>
            <a:r>
              <a:rPr lang="fi-FI" sz="2000" dirty="0" err="1"/>
              <a:t>med</a:t>
            </a:r>
            <a:r>
              <a:rPr lang="fi-FI" sz="2000" dirty="0"/>
              <a:t> </a:t>
            </a:r>
            <a:r>
              <a:rPr lang="fi-FI" sz="2000" dirty="0" err="1"/>
              <a:t>användning</a:t>
            </a:r>
            <a:r>
              <a:rPr lang="fi-FI" sz="2000" dirty="0"/>
              <a:t> av </a:t>
            </a:r>
            <a:r>
              <a:rPr lang="fi-FI" sz="2000" dirty="0" err="1"/>
              <a:t>spö</a:t>
            </a:r>
            <a:r>
              <a:rPr lang="fi-FI" sz="2000" dirty="0"/>
              <a:t>, </a:t>
            </a:r>
            <a:r>
              <a:rPr lang="fi-FI" sz="2000" dirty="0" err="1"/>
              <a:t>röst</a:t>
            </a:r>
            <a:r>
              <a:rPr lang="fi-FI" sz="2000" dirty="0"/>
              <a:t> </a:t>
            </a:r>
            <a:r>
              <a:rPr lang="fi-FI" sz="2000" dirty="0" err="1"/>
              <a:t>eller</a:t>
            </a:r>
            <a:r>
              <a:rPr lang="fi-FI" sz="2000" dirty="0"/>
              <a:t> </a:t>
            </a:r>
            <a:r>
              <a:rPr lang="fi-FI" sz="2000" dirty="0" err="1"/>
              <a:t>med</a:t>
            </a:r>
            <a:r>
              <a:rPr lang="fi-FI" sz="2000" dirty="0"/>
              <a:t> </a:t>
            </a:r>
            <a:r>
              <a:rPr lang="fi-FI" sz="2000" dirty="0" err="1"/>
              <a:t>sporrar</a:t>
            </a:r>
            <a:r>
              <a:rPr lang="fi-FI" sz="2000" dirty="0"/>
              <a:t>. </a:t>
            </a:r>
            <a:r>
              <a:rPr lang="fi-FI" sz="2000" dirty="0" err="1"/>
              <a:t>Även</a:t>
            </a:r>
            <a:r>
              <a:rPr lang="fi-FI" sz="2000" dirty="0"/>
              <a:t> </a:t>
            </a:r>
            <a:r>
              <a:rPr lang="fi-FI" sz="2000" dirty="0" err="1"/>
              <a:t>att</a:t>
            </a:r>
            <a:r>
              <a:rPr lang="fi-FI" sz="2000" dirty="0"/>
              <a:t> </a:t>
            </a:r>
            <a:r>
              <a:rPr lang="fi-FI" sz="2000" dirty="0" err="1"/>
              <a:t>rycka</a:t>
            </a:r>
            <a:r>
              <a:rPr lang="fi-FI" sz="2000" dirty="0"/>
              <a:t> i </a:t>
            </a:r>
            <a:r>
              <a:rPr lang="fi-FI" sz="2000" dirty="0" err="1"/>
              <a:t>tyglarna</a:t>
            </a:r>
            <a:r>
              <a:rPr lang="fi-FI" sz="2000" dirty="0"/>
              <a:t> </a:t>
            </a:r>
            <a:r>
              <a:rPr lang="fi-FI" sz="2000" dirty="0" err="1"/>
              <a:t>är</a:t>
            </a:r>
            <a:r>
              <a:rPr lang="fi-FI" sz="2000" dirty="0"/>
              <a:t> </a:t>
            </a:r>
            <a:r>
              <a:rPr lang="fi-FI" sz="2000" dirty="0" err="1"/>
              <a:t>förbjudet</a:t>
            </a:r>
            <a:r>
              <a:rPr lang="fi-FI" sz="2000" dirty="0"/>
              <a:t>. </a:t>
            </a:r>
            <a:r>
              <a:rPr lang="fi-FI" sz="2000" dirty="0" err="1"/>
              <a:t>Domarkollegiet</a:t>
            </a:r>
            <a:r>
              <a:rPr lang="fi-FI" sz="2000" dirty="0"/>
              <a:t> </a:t>
            </a:r>
            <a:r>
              <a:rPr lang="fi-FI" sz="2000" dirty="0" err="1"/>
              <a:t>kan</a:t>
            </a:r>
            <a:r>
              <a:rPr lang="fi-FI" sz="2000" dirty="0"/>
              <a:t> </a:t>
            </a:r>
            <a:r>
              <a:rPr lang="fi-FI" sz="2000" dirty="0" err="1"/>
              <a:t>ge</a:t>
            </a:r>
            <a:r>
              <a:rPr lang="fi-FI" sz="2000" dirty="0"/>
              <a:t> en </a:t>
            </a:r>
            <a:r>
              <a:rPr lang="fi-FI" sz="2000" dirty="0" err="1"/>
              <a:t>varning</a:t>
            </a:r>
            <a:r>
              <a:rPr lang="fi-FI" sz="2000" dirty="0"/>
              <a:t>(</a:t>
            </a:r>
            <a:r>
              <a:rPr lang="fi-FI" sz="2000" dirty="0" err="1"/>
              <a:t>gult</a:t>
            </a:r>
            <a:r>
              <a:rPr lang="fi-FI" sz="2000" dirty="0"/>
              <a:t> </a:t>
            </a:r>
            <a:r>
              <a:rPr lang="fi-FI" sz="2000" dirty="0" err="1"/>
              <a:t>kort</a:t>
            </a:r>
            <a:r>
              <a:rPr lang="fi-FI" sz="2000" dirty="0"/>
              <a:t>) för </a:t>
            </a:r>
            <a:r>
              <a:rPr lang="fi-FI" sz="2000" dirty="0" err="1"/>
              <a:t>fel</a:t>
            </a:r>
            <a:r>
              <a:rPr lang="fi-FI" sz="2000" dirty="0"/>
              <a:t> </a:t>
            </a:r>
            <a:r>
              <a:rPr lang="fi-FI" sz="2000" dirty="0" err="1"/>
              <a:t>användning</a:t>
            </a:r>
            <a:r>
              <a:rPr lang="fi-FI" sz="2000" dirty="0"/>
              <a:t> av </a:t>
            </a:r>
            <a:r>
              <a:rPr lang="fi-FI" sz="2000" dirty="0" err="1"/>
              <a:t>hjälperna</a:t>
            </a:r>
            <a:r>
              <a:rPr lang="fi-FI" sz="2000" dirty="0"/>
              <a:t> </a:t>
            </a:r>
            <a:r>
              <a:rPr lang="fi-FI" sz="2000" dirty="0" err="1"/>
              <a:t>eller</a:t>
            </a:r>
            <a:r>
              <a:rPr lang="fi-FI" sz="2000" dirty="0"/>
              <a:t> </a:t>
            </a:r>
            <a:r>
              <a:rPr lang="fi-FI" sz="2000" dirty="0" err="1"/>
              <a:t>utesluta</a:t>
            </a:r>
            <a:r>
              <a:rPr lang="fi-FI" sz="2000" dirty="0"/>
              <a:t> </a:t>
            </a:r>
            <a:r>
              <a:rPr lang="fi-FI" sz="2000" dirty="0" err="1"/>
              <a:t>idrottaren</a:t>
            </a:r>
            <a:r>
              <a:rPr lang="fi-FI" sz="2000" dirty="0"/>
              <a:t> </a:t>
            </a:r>
            <a:r>
              <a:rPr lang="fi-FI" sz="2000" dirty="0" err="1"/>
              <a:t>från</a:t>
            </a:r>
            <a:r>
              <a:rPr lang="fi-FI" sz="2000" dirty="0"/>
              <a:t> </a:t>
            </a:r>
            <a:r>
              <a:rPr lang="fi-FI" sz="2000" dirty="0" err="1"/>
              <a:t>tävlingen</a:t>
            </a:r>
            <a:r>
              <a:rPr lang="fi-FI" sz="20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dirty="0" err="1"/>
              <a:t>Reglerna</a:t>
            </a:r>
            <a:r>
              <a:rPr lang="fi-FI" sz="2000" dirty="0"/>
              <a:t> </a:t>
            </a:r>
            <a:r>
              <a:rPr lang="fi-FI" sz="2000" dirty="0" err="1"/>
              <a:t>gällande</a:t>
            </a:r>
            <a:r>
              <a:rPr lang="fi-FI" sz="2000" dirty="0"/>
              <a:t> </a:t>
            </a:r>
            <a:r>
              <a:rPr lang="fi-FI" sz="2000" dirty="0" err="1"/>
              <a:t>spöet</a:t>
            </a:r>
            <a:r>
              <a:rPr lang="fi-FI" sz="2000" dirty="0"/>
              <a:t> </a:t>
            </a:r>
            <a:r>
              <a:rPr lang="fi-FI" sz="2000" dirty="0" err="1"/>
              <a:t>är</a:t>
            </a:r>
            <a:r>
              <a:rPr lang="fi-FI" sz="2000" dirty="0"/>
              <a:t> i </a:t>
            </a:r>
            <a:r>
              <a:rPr lang="fi-FI" sz="2000" dirty="0" err="1"/>
              <a:t>användning</a:t>
            </a:r>
            <a:r>
              <a:rPr lang="fi-FI" sz="2000" dirty="0"/>
              <a:t> </a:t>
            </a:r>
            <a:r>
              <a:rPr lang="fi-FI" sz="2000" dirty="0" err="1"/>
              <a:t>på</a:t>
            </a:r>
            <a:r>
              <a:rPr lang="fi-FI" sz="2000" dirty="0"/>
              <a:t> hela </a:t>
            </a:r>
            <a:r>
              <a:rPr lang="fi-FI" sz="2000" dirty="0" err="1"/>
              <a:t>tävlingsområdet</a:t>
            </a:r>
            <a:r>
              <a:rPr lang="fi-FI" sz="20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dirty="0" err="1">
                <a:latin typeface="+mj-lt"/>
              </a:rPr>
              <a:t>Spöet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får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inte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användas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efter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uteslutning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eller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efter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att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hästen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har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hoppat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sista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hindret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på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banan</a:t>
            </a:r>
            <a:r>
              <a:rPr lang="fi-FI" sz="2000" dirty="0">
                <a:latin typeface="+mj-lt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dirty="0" err="1"/>
              <a:t>Spöet</a:t>
            </a:r>
            <a:r>
              <a:rPr lang="fi-FI" sz="2000" dirty="0"/>
              <a:t> </a:t>
            </a:r>
            <a:r>
              <a:rPr lang="fi-FI" sz="2000" dirty="0" err="1"/>
              <a:t>får</a:t>
            </a:r>
            <a:r>
              <a:rPr lang="fi-FI" sz="2000" dirty="0"/>
              <a:t> </a:t>
            </a:r>
            <a:r>
              <a:rPr lang="fi-FI" sz="2000" dirty="0" err="1"/>
              <a:t>inte</a:t>
            </a:r>
            <a:r>
              <a:rPr lang="fi-FI" sz="2000" dirty="0"/>
              <a:t> </a:t>
            </a:r>
            <a:r>
              <a:rPr lang="fi-FI" sz="2000" dirty="0" err="1"/>
              <a:t>användas</a:t>
            </a:r>
            <a:r>
              <a:rPr lang="fi-FI" sz="2000" dirty="0"/>
              <a:t> </a:t>
            </a:r>
            <a:r>
              <a:rPr lang="fi-FI" sz="2000" dirty="0" err="1"/>
              <a:t>till</a:t>
            </a:r>
            <a:r>
              <a:rPr lang="fi-FI" sz="2000" dirty="0"/>
              <a:t> </a:t>
            </a:r>
            <a:r>
              <a:rPr lang="fi-FI" sz="2000" dirty="0" err="1"/>
              <a:t>överslag</a:t>
            </a:r>
            <a:r>
              <a:rPr lang="fi-FI" sz="2000" dirty="0"/>
              <a:t>. </a:t>
            </a:r>
            <a:r>
              <a:rPr lang="fi-FI" sz="2000" dirty="0" err="1"/>
              <a:t>T.ex</a:t>
            </a:r>
            <a:r>
              <a:rPr lang="fi-FI" sz="2000" dirty="0"/>
              <a:t>. </a:t>
            </a:r>
            <a:r>
              <a:rPr lang="fi-FI" sz="2000" dirty="0" err="1"/>
              <a:t>till</a:t>
            </a:r>
            <a:r>
              <a:rPr lang="fi-FI" sz="2000" dirty="0"/>
              <a:t> </a:t>
            </a:r>
            <a:r>
              <a:rPr lang="fi-FI" sz="2000" dirty="0" err="1"/>
              <a:t>högra</a:t>
            </a:r>
            <a:r>
              <a:rPr lang="fi-FI" sz="2000" dirty="0"/>
              <a:t> </a:t>
            </a:r>
            <a:r>
              <a:rPr lang="fi-FI" sz="2000" dirty="0" err="1"/>
              <a:t>sidan</a:t>
            </a:r>
            <a:r>
              <a:rPr lang="fi-FI" sz="2000" dirty="0"/>
              <a:t> av </a:t>
            </a:r>
            <a:r>
              <a:rPr lang="fi-FI" sz="2000" dirty="0" err="1"/>
              <a:t>hästen</a:t>
            </a:r>
            <a:r>
              <a:rPr lang="fi-FI" sz="2000" dirty="0"/>
              <a:t> </a:t>
            </a:r>
            <a:r>
              <a:rPr lang="fi-FI" sz="2000" dirty="0" err="1"/>
              <a:t>med</a:t>
            </a:r>
            <a:r>
              <a:rPr lang="fi-FI" sz="2000" dirty="0"/>
              <a:t> </a:t>
            </a:r>
            <a:r>
              <a:rPr lang="fi-FI" sz="2000" dirty="0" err="1"/>
              <a:t>vänster</a:t>
            </a:r>
            <a:r>
              <a:rPr lang="fi-FI" sz="2000" dirty="0"/>
              <a:t> </a:t>
            </a:r>
            <a:r>
              <a:rPr lang="fi-FI" sz="2000" dirty="0" err="1"/>
              <a:t>hand</a:t>
            </a:r>
            <a:r>
              <a:rPr lang="fi-FI" sz="2000" dirty="0"/>
              <a:t>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dirty="0" err="1"/>
              <a:t>Spöet</a:t>
            </a:r>
            <a:r>
              <a:rPr lang="fi-FI" sz="2000" dirty="0"/>
              <a:t> </a:t>
            </a:r>
            <a:r>
              <a:rPr lang="fi-FI" sz="2000" dirty="0" err="1"/>
              <a:t>får</a:t>
            </a:r>
            <a:r>
              <a:rPr lang="fi-FI" sz="2000" dirty="0"/>
              <a:t> </a:t>
            </a:r>
            <a:r>
              <a:rPr lang="fi-FI" sz="2000" dirty="0" err="1"/>
              <a:t>aldrig</a:t>
            </a:r>
            <a:r>
              <a:rPr lang="fi-FI" sz="2000" dirty="0"/>
              <a:t> </a:t>
            </a:r>
            <a:r>
              <a:rPr lang="fi-FI" sz="2000" dirty="0" err="1"/>
              <a:t>användas</a:t>
            </a:r>
            <a:r>
              <a:rPr lang="fi-FI" sz="2000" dirty="0"/>
              <a:t> </a:t>
            </a:r>
            <a:r>
              <a:rPr lang="fi-FI" sz="2000" dirty="0" err="1"/>
              <a:t>till</a:t>
            </a:r>
            <a:r>
              <a:rPr lang="fi-FI" sz="2000" dirty="0"/>
              <a:t> </a:t>
            </a:r>
            <a:r>
              <a:rPr lang="fi-FI" sz="2000" dirty="0" err="1"/>
              <a:t>att</a:t>
            </a:r>
            <a:r>
              <a:rPr lang="fi-FI" sz="2000" dirty="0"/>
              <a:t> </a:t>
            </a:r>
            <a:r>
              <a:rPr lang="fi-FI" sz="2000" dirty="0" err="1"/>
              <a:t>slå</a:t>
            </a:r>
            <a:r>
              <a:rPr lang="fi-FI" sz="2000" dirty="0"/>
              <a:t> </a:t>
            </a:r>
            <a:r>
              <a:rPr lang="fi-FI" sz="2000" dirty="0" err="1"/>
              <a:t>hästens</a:t>
            </a:r>
            <a:r>
              <a:rPr lang="fi-FI" sz="2000" dirty="0"/>
              <a:t> </a:t>
            </a:r>
            <a:r>
              <a:rPr lang="fi-FI" sz="2000" dirty="0" err="1"/>
              <a:t>huvud</a:t>
            </a:r>
            <a:r>
              <a:rPr lang="fi-FI" sz="2000" dirty="0"/>
              <a:t>.</a:t>
            </a:r>
            <a:endParaRPr lang="fi-FI" sz="2000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i-FI" sz="2000" dirty="0" err="1">
                <a:latin typeface="+mj-lt"/>
              </a:rPr>
              <a:t>Spö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eller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sporre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får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inte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användas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fler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än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tre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gånger</a:t>
            </a:r>
            <a:r>
              <a:rPr lang="fi-FI" sz="2000" dirty="0">
                <a:latin typeface="+mj-lt"/>
              </a:rPr>
              <a:t> i </a:t>
            </a:r>
            <a:r>
              <a:rPr lang="fi-FI" sz="2000" dirty="0" err="1">
                <a:latin typeface="+mj-lt"/>
              </a:rPr>
              <a:t>samma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situation</a:t>
            </a:r>
            <a:r>
              <a:rPr lang="fi-FI" sz="2000" dirty="0">
                <a:latin typeface="+mj-lt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000" dirty="0" err="1"/>
              <a:t>Spö</a:t>
            </a:r>
            <a:r>
              <a:rPr lang="fi-FI" sz="2000" dirty="0"/>
              <a:t> </a:t>
            </a:r>
            <a:r>
              <a:rPr lang="fi-FI" sz="2000" dirty="0" err="1"/>
              <a:t>eller</a:t>
            </a:r>
            <a:r>
              <a:rPr lang="fi-FI" sz="2000" dirty="0"/>
              <a:t> </a:t>
            </a:r>
            <a:r>
              <a:rPr lang="fi-FI" sz="2000" dirty="0" err="1"/>
              <a:t>sporre</a:t>
            </a:r>
            <a:r>
              <a:rPr lang="fi-FI" sz="2000" dirty="0"/>
              <a:t> </a:t>
            </a:r>
            <a:r>
              <a:rPr lang="fi-FI" sz="2000" dirty="0" err="1"/>
              <a:t>får</a:t>
            </a:r>
            <a:r>
              <a:rPr lang="fi-FI" sz="2000" dirty="0"/>
              <a:t> </a:t>
            </a:r>
            <a:r>
              <a:rPr lang="fi-FI" sz="2000" dirty="0" err="1"/>
              <a:t>inte</a:t>
            </a:r>
            <a:r>
              <a:rPr lang="fi-FI" sz="2000" dirty="0"/>
              <a:t> </a:t>
            </a:r>
            <a:r>
              <a:rPr lang="fi-FI" sz="2000" dirty="0" err="1"/>
              <a:t>användas</a:t>
            </a:r>
            <a:r>
              <a:rPr lang="fi-FI" sz="2000" dirty="0"/>
              <a:t> för </a:t>
            </a:r>
            <a:r>
              <a:rPr lang="fi-FI" sz="2000" dirty="0" err="1"/>
              <a:t>att</a:t>
            </a:r>
            <a:r>
              <a:rPr lang="fi-FI" sz="2000" dirty="0"/>
              <a:t> </a:t>
            </a:r>
            <a:r>
              <a:rPr lang="fi-FI" sz="2000" dirty="0" err="1"/>
              <a:t>bestraffa</a:t>
            </a:r>
            <a:r>
              <a:rPr lang="fi-FI" sz="2000" dirty="0"/>
              <a:t> </a:t>
            </a:r>
            <a:r>
              <a:rPr lang="fi-FI" sz="2000" dirty="0" err="1"/>
              <a:t>hästen</a:t>
            </a:r>
            <a:r>
              <a:rPr lang="fi-FI" sz="2000" dirty="0"/>
              <a:t>.</a:t>
            </a:r>
            <a:endParaRPr lang="fi-FI" sz="2000" dirty="0">
              <a:latin typeface="+mj-lt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 b="1" dirty="0" err="1"/>
              <a:t>Reglementsutbildning</a:t>
            </a:r>
            <a:br>
              <a:rPr lang="fi-FI" altLang="fi-FI" sz="4000" b="1" dirty="0"/>
            </a:br>
            <a:r>
              <a:rPr lang="fi-FI" altLang="fi-FI" sz="3200" b="1" dirty="0" err="1"/>
              <a:t>Hoppning</a:t>
            </a:r>
            <a:endParaRPr lang="fi-FI" altLang="fi-FI" sz="3200" b="1" dirty="0"/>
          </a:p>
        </p:txBody>
      </p:sp>
      <p:sp>
        <p:nvSpPr>
          <p:cNvPr id="5734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fi-FI" sz="2400" b="1" dirty="0" err="1">
                <a:latin typeface="+mj-lt"/>
              </a:rPr>
              <a:t>Bedömningsmetoder</a:t>
            </a:r>
            <a:endParaRPr lang="fi-FI" sz="2400" b="1" dirty="0"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fi-FI" sz="2400" dirty="0" err="1">
                <a:latin typeface="+mj-lt"/>
              </a:rPr>
              <a:t>Det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finns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olika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bedömningsmetoder</a:t>
            </a:r>
            <a:r>
              <a:rPr lang="fi-FI" sz="2400" dirty="0">
                <a:latin typeface="+mj-lt"/>
              </a:rPr>
              <a:t> i </a:t>
            </a:r>
            <a:r>
              <a:rPr lang="fi-FI" sz="2400" dirty="0" err="1">
                <a:latin typeface="+mj-lt"/>
              </a:rPr>
              <a:t>hopptävlingar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vilken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bedömning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som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används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meddelas</a:t>
            </a:r>
            <a:r>
              <a:rPr lang="fi-FI" sz="2400" dirty="0">
                <a:latin typeface="+mj-lt"/>
              </a:rPr>
              <a:t> i </a:t>
            </a:r>
            <a:r>
              <a:rPr lang="fi-FI" sz="2400" dirty="0" err="1">
                <a:latin typeface="+mj-lt"/>
              </a:rPr>
              <a:t>tävlingspropositionen</a:t>
            </a:r>
            <a:r>
              <a:rPr lang="fi-FI" sz="2400" dirty="0">
                <a:latin typeface="+mj-lt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fi-FI" sz="2400" dirty="0" err="1">
                <a:latin typeface="+mj-lt"/>
              </a:rPr>
              <a:t>Bedömning</a:t>
            </a:r>
            <a:r>
              <a:rPr lang="fi-FI" sz="2400" dirty="0">
                <a:latin typeface="+mj-lt"/>
              </a:rPr>
              <a:t> A </a:t>
            </a:r>
            <a:r>
              <a:rPr lang="fi-FI" sz="2400" dirty="0" err="1">
                <a:latin typeface="+mj-lt"/>
              </a:rPr>
              <a:t>betyder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bedömning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på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basen</a:t>
            </a:r>
            <a:r>
              <a:rPr lang="fi-FI" sz="2400" dirty="0">
                <a:latin typeface="+mj-lt"/>
              </a:rPr>
              <a:t> av </a:t>
            </a:r>
            <a:r>
              <a:rPr lang="fi-FI" sz="2400" dirty="0" err="1">
                <a:latin typeface="+mj-lt"/>
              </a:rPr>
              <a:t>felpoäng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bedömning</a:t>
            </a:r>
            <a:r>
              <a:rPr lang="fi-FI" sz="2400" dirty="0">
                <a:latin typeface="+mj-lt"/>
              </a:rPr>
              <a:t> C </a:t>
            </a:r>
            <a:r>
              <a:rPr lang="fi-FI" sz="2400" dirty="0" err="1">
                <a:latin typeface="+mj-lt"/>
              </a:rPr>
              <a:t>på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basen</a:t>
            </a:r>
            <a:r>
              <a:rPr lang="fi-FI" sz="2400" dirty="0">
                <a:latin typeface="+mj-lt"/>
              </a:rPr>
              <a:t> av </a:t>
            </a:r>
            <a:r>
              <a:rPr lang="fi-FI" sz="2400" dirty="0" err="1">
                <a:latin typeface="+mj-lt"/>
              </a:rPr>
              <a:t>tiden</a:t>
            </a:r>
            <a:r>
              <a:rPr lang="fi-FI" sz="2400" dirty="0">
                <a:latin typeface="+mj-lt"/>
              </a:rPr>
              <a:t>.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fi-FI" sz="2400" dirty="0">
                <a:latin typeface="+mj-lt"/>
              </a:rPr>
              <a:t>De </a:t>
            </a:r>
            <a:r>
              <a:rPr lang="fi-FI" sz="2400" dirty="0" err="1">
                <a:latin typeface="+mj-lt"/>
              </a:rPr>
              <a:t>vanligaste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bedömningskriterierna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på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klubb</a:t>
            </a:r>
            <a:r>
              <a:rPr lang="fi-FI" sz="2400" dirty="0">
                <a:latin typeface="+mj-lt"/>
              </a:rPr>
              <a:t>- </a:t>
            </a:r>
            <a:r>
              <a:rPr lang="fi-FI" sz="2400" dirty="0" err="1">
                <a:latin typeface="+mj-lt"/>
              </a:rPr>
              <a:t>och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regional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tävling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är</a:t>
            </a:r>
            <a:r>
              <a:rPr lang="fi-FI" sz="2400" dirty="0">
                <a:latin typeface="+mj-lt"/>
              </a:rPr>
              <a:t> A.0.0, A.1.0, A.2.0, AM5, 367.1 (</a:t>
            </a:r>
            <a:r>
              <a:rPr lang="fi-FI" sz="2400" dirty="0" err="1">
                <a:latin typeface="+mj-lt"/>
              </a:rPr>
              <a:t>inom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parentes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fasernas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bedömning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t.ex</a:t>
            </a:r>
            <a:r>
              <a:rPr lang="fi-FI" sz="2400" dirty="0">
                <a:latin typeface="+mj-lt"/>
              </a:rPr>
              <a:t>. A1/A2), 367.2 </a:t>
            </a:r>
            <a:r>
              <a:rPr lang="fi-FI" sz="2400" dirty="0" err="1">
                <a:latin typeface="+mj-lt"/>
              </a:rPr>
              <a:t>eller</a:t>
            </a:r>
            <a:r>
              <a:rPr lang="fi-FI" sz="2400" dirty="0">
                <a:latin typeface="+mj-lt"/>
              </a:rPr>
              <a:t> 367.4 (</a:t>
            </a:r>
            <a:r>
              <a:rPr lang="fi-FI" sz="2400" dirty="0" err="1">
                <a:latin typeface="+mj-lt"/>
              </a:rPr>
              <a:t>som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tidigare</a:t>
            </a:r>
            <a:r>
              <a:rPr lang="fi-FI" sz="2400" dirty="0">
                <a:latin typeface="+mj-lt"/>
              </a:rPr>
              <a:t>) </a:t>
            </a:r>
            <a:r>
              <a:rPr lang="fi-FI" sz="2400" dirty="0" err="1">
                <a:latin typeface="+mj-lt"/>
              </a:rPr>
              <a:t>samt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stilbedömning</a:t>
            </a:r>
            <a:r>
              <a:rPr lang="fi-FI" sz="2400" dirty="0">
                <a:latin typeface="+mj-lt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Fr.o.m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1.4.2022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är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följande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bedömningar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tillåtna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i 90cm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och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klasser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lägre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än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det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stilbedömning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ideal-tidbedömning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, A.0, A.1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samt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bedömningar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med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två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faser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där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det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rids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enligt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de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tidigare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nämnda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bedömningarna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r>
              <a:rPr lang="fi-FI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Tillåtna</a:t>
            </a:r>
            <a:r>
              <a:rPr lang="fi-FI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bedömingskriterier</a:t>
            </a:r>
            <a:r>
              <a:rPr lang="fi-FI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gäller</a:t>
            </a:r>
            <a:r>
              <a:rPr lang="fi-FI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även</a:t>
            </a:r>
            <a:r>
              <a:rPr lang="fi-FI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träningstävlingar</a:t>
            </a:r>
            <a:r>
              <a:rPr lang="fi-FI" sz="2400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>
                <a:latin typeface="+mj-lt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i-FI" sz="2800" dirty="0">
              <a:latin typeface="+mj-lt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154AAD-6369-46FA-833C-D40EC7487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84" y="731837"/>
            <a:ext cx="8229600" cy="1143000"/>
          </a:xfrm>
        </p:spPr>
        <p:txBody>
          <a:bodyPr/>
          <a:lstStyle/>
          <a:p>
            <a:r>
              <a:rPr lang="fi-FI" altLang="fi-FI" sz="4400" b="1" dirty="0" err="1"/>
              <a:t>Reglementsutbildning</a:t>
            </a:r>
            <a:br>
              <a:rPr lang="fi-FI" altLang="fi-FI" sz="4400" b="1" dirty="0"/>
            </a:br>
            <a:r>
              <a:rPr lang="fi-FI" altLang="fi-FI" sz="3600" b="1" dirty="0" err="1"/>
              <a:t>Hoppning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B1FE5F-F552-4054-8CDC-9593BA0CC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36" y="2204864"/>
            <a:ext cx="8064896" cy="4525963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 err="1"/>
              <a:t>Stilbedömning</a:t>
            </a:r>
            <a:endParaRPr lang="fi-FI" sz="2400" b="1" dirty="0"/>
          </a:p>
          <a:p>
            <a:r>
              <a:rPr lang="fi-FI" sz="2400" dirty="0"/>
              <a:t>I </a:t>
            </a:r>
            <a:r>
              <a:rPr lang="fi-FI" sz="2400" dirty="0" err="1"/>
              <a:t>stilbedömning</a:t>
            </a:r>
            <a:r>
              <a:rPr lang="fi-FI" sz="2400" dirty="0"/>
              <a:t> </a:t>
            </a:r>
            <a:r>
              <a:rPr lang="fi-FI" sz="2400" dirty="0" err="1"/>
              <a:t>belönas</a:t>
            </a:r>
            <a:r>
              <a:rPr lang="fi-FI" sz="2400" dirty="0"/>
              <a:t> </a:t>
            </a:r>
            <a:r>
              <a:rPr lang="fi-FI" sz="2400" dirty="0" err="1"/>
              <a:t>klassisk</a:t>
            </a:r>
            <a:r>
              <a:rPr lang="fi-FI" sz="2400" dirty="0"/>
              <a:t> </a:t>
            </a:r>
            <a:r>
              <a:rPr lang="fi-FI" sz="2400" dirty="0" err="1"/>
              <a:t>hoppning</a:t>
            </a:r>
            <a:r>
              <a:rPr lang="fi-FI" sz="2400" dirty="0"/>
              <a:t>, </a:t>
            </a:r>
            <a:r>
              <a:rPr lang="fi-FI" sz="2400" dirty="0" err="1"/>
              <a:t>där</a:t>
            </a:r>
            <a:r>
              <a:rPr lang="fi-FI" sz="2400" dirty="0"/>
              <a:t> </a:t>
            </a:r>
            <a:r>
              <a:rPr lang="fi-FI" sz="2400" dirty="0" err="1"/>
              <a:t>idrottaren</a:t>
            </a:r>
            <a:r>
              <a:rPr lang="fi-FI" sz="2400" dirty="0"/>
              <a:t> </a:t>
            </a:r>
            <a:r>
              <a:rPr lang="fi-FI" sz="2400" dirty="0" err="1"/>
              <a:t>sitter</a:t>
            </a:r>
            <a:r>
              <a:rPr lang="fi-FI" sz="2400" dirty="0"/>
              <a:t> </a:t>
            </a:r>
            <a:r>
              <a:rPr lang="fi-FI" sz="2400" dirty="0" err="1"/>
              <a:t>korrekt</a:t>
            </a:r>
            <a:r>
              <a:rPr lang="fi-FI" sz="2400" dirty="0"/>
              <a:t> </a:t>
            </a:r>
            <a:r>
              <a:rPr lang="fi-FI" sz="2400" dirty="0" err="1"/>
              <a:t>utan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störa</a:t>
            </a:r>
            <a:r>
              <a:rPr lang="fi-FI" sz="2400" dirty="0"/>
              <a:t> </a:t>
            </a:r>
            <a:r>
              <a:rPr lang="fi-FI" sz="2400" dirty="0" err="1"/>
              <a:t>hästen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utför</a:t>
            </a:r>
            <a:r>
              <a:rPr lang="fi-FI" sz="2400" dirty="0"/>
              <a:t> </a:t>
            </a:r>
            <a:r>
              <a:rPr lang="fi-FI" sz="2400" dirty="0" err="1"/>
              <a:t>uppgifterna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banan</a:t>
            </a:r>
            <a:r>
              <a:rPr lang="fi-FI" sz="2400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 </a:t>
            </a:r>
            <a:r>
              <a:rPr lang="fi-FI" sz="2400" dirty="0" err="1"/>
              <a:t>hjälper</a:t>
            </a:r>
            <a:r>
              <a:rPr lang="fi-FI" sz="2400" dirty="0"/>
              <a:t> </a:t>
            </a:r>
            <a:r>
              <a:rPr lang="fi-FI" sz="2400" dirty="0" err="1"/>
              <a:t>som</a:t>
            </a:r>
            <a:r>
              <a:rPr lang="fi-FI" sz="2400" dirty="0"/>
              <a:t> </a:t>
            </a:r>
            <a:r>
              <a:rPr lang="fi-FI" sz="2400" dirty="0" err="1"/>
              <a:t>möjligt</a:t>
            </a:r>
            <a:r>
              <a:rPr lang="fi-FI" sz="2400" dirty="0"/>
              <a:t> </a:t>
            </a:r>
            <a:r>
              <a:rPr lang="fi-FI" sz="2400" dirty="0" err="1"/>
              <a:t>medan</a:t>
            </a:r>
            <a:r>
              <a:rPr lang="fi-FI" sz="2400" dirty="0"/>
              <a:t> </a:t>
            </a:r>
            <a:r>
              <a:rPr lang="fi-FI" sz="2400" dirty="0" err="1"/>
              <a:t>hästen</a:t>
            </a:r>
            <a:r>
              <a:rPr lang="fi-FI" sz="2400" dirty="0"/>
              <a:t> </a:t>
            </a:r>
            <a:r>
              <a:rPr lang="fi-FI" sz="2400" dirty="0" err="1"/>
              <a:t>följer</a:t>
            </a:r>
            <a:r>
              <a:rPr lang="fi-FI" sz="2400" dirty="0"/>
              <a:t> </a:t>
            </a:r>
            <a:r>
              <a:rPr lang="fi-FI" sz="2400" dirty="0" err="1"/>
              <a:t>idrottarens</a:t>
            </a:r>
            <a:r>
              <a:rPr lang="fi-FI" sz="2400" dirty="0"/>
              <a:t> </a:t>
            </a:r>
            <a:r>
              <a:rPr lang="fi-FI" sz="2400" dirty="0" err="1"/>
              <a:t>hjälper</a:t>
            </a:r>
            <a:r>
              <a:rPr lang="fi-FI" sz="2400" dirty="0"/>
              <a:t> </a:t>
            </a:r>
            <a:r>
              <a:rPr lang="fi-FI" sz="2400" dirty="0" err="1"/>
              <a:t>genom</a:t>
            </a:r>
            <a:r>
              <a:rPr lang="fi-FI" sz="2400" dirty="0"/>
              <a:t> </a:t>
            </a:r>
            <a:r>
              <a:rPr lang="fi-FI" sz="2400" dirty="0" err="1"/>
              <a:t>banan</a:t>
            </a:r>
            <a:r>
              <a:rPr lang="fi-FI" sz="2400" dirty="0"/>
              <a:t> i ett </a:t>
            </a:r>
            <a:r>
              <a:rPr lang="fi-FI" sz="2400" dirty="0" err="1"/>
              <a:t>lämpligt</a:t>
            </a:r>
            <a:r>
              <a:rPr lang="fi-FI" sz="2400" dirty="0"/>
              <a:t> tempo </a:t>
            </a:r>
            <a:r>
              <a:rPr lang="fi-FI" sz="2400" dirty="0" err="1"/>
              <a:t>och</a:t>
            </a:r>
            <a:r>
              <a:rPr lang="fi-FI" sz="2400" dirty="0"/>
              <a:t> i </a:t>
            </a:r>
            <a:r>
              <a:rPr lang="fi-FI" sz="2400" dirty="0" err="1"/>
              <a:t>god</a:t>
            </a:r>
            <a:r>
              <a:rPr lang="fi-FI" sz="2400" dirty="0"/>
              <a:t> </a:t>
            </a:r>
            <a:r>
              <a:rPr lang="fi-FI" sz="2400" dirty="0" err="1"/>
              <a:t>balans</a:t>
            </a:r>
            <a:r>
              <a:rPr lang="fi-FI" sz="2400" dirty="0"/>
              <a:t>.</a:t>
            </a:r>
          </a:p>
          <a:p>
            <a:r>
              <a:rPr lang="fi-FI" sz="2400" dirty="0" err="1"/>
              <a:t>Målet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utveckla</a:t>
            </a:r>
            <a:r>
              <a:rPr lang="fi-FI" sz="2400" dirty="0"/>
              <a:t> </a:t>
            </a:r>
            <a:r>
              <a:rPr lang="fi-FI" sz="2400" dirty="0" err="1"/>
              <a:t>idrottarna</a:t>
            </a:r>
            <a:r>
              <a:rPr lang="fi-FI" sz="2400" dirty="0"/>
              <a:t> för </a:t>
            </a:r>
            <a:r>
              <a:rPr lang="fi-FI" sz="2400" dirty="0" err="1"/>
              <a:t>mera</a:t>
            </a:r>
            <a:r>
              <a:rPr lang="fi-FI" sz="2400" dirty="0"/>
              <a:t> </a:t>
            </a:r>
            <a:r>
              <a:rPr lang="fi-FI" sz="2400" dirty="0" err="1"/>
              <a:t>krävande</a:t>
            </a:r>
            <a:r>
              <a:rPr lang="fi-FI" sz="2400" dirty="0"/>
              <a:t> </a:t>
            </a:r>
            <a:r>
              <a:rPr lang="fi-FI" sz="2400" dirty="0" err="1"/>
              <a:t>banor</a:t>
            </a:r>
            <a:r>
              <a:rPr lang="fi-FI" sz="2400" dirty="0"/>
              <a:t>.</a:t>
            </a:r>
          </a:p>
          <a:p>
            <a:r>
              <a:rPr lang="fi-FI" sz="2400" dirty="0" err="1"/>
              <a:t>Idrottaren</a:t>
            </a:r>
            <a:r>
              <a:rPr lang="fi-FI" sz="2400" dirty="0"/>
              <a:t> </a:t>
            </a:r>
            <a:r>
              <a:rPr lang="fi-FI" sz="2400" dirty="0" err="1"/>
              <a:t>får</a:t>
            </a:r>
            <a:r>
              <a:rPr lang="fi-FI" sz="2400" dirty="0"/>
              <a:t> ett </a:t>
            </a:r>
            <a:r>
              <a:rPr lang="fi-FI" sz="2400" dirty="0" err="1"/>
              <a:t>protokoll</a:t>
            </a:r>
            <a:r>
              <a:rPr lang="fi-FI" sz="2400" dirty="0"/>
              <a:t> </a:t>
            </a:r>
            <a:r>
              <a:rPr lang="fi-FI" sz="2400" dirty="0" err="1"/>
              <a:t>över</a:t>
            </a:r>
            <a:r>
              <a:rPr lang="fi-FI" sz="2400" dirty="0"/>
              <a:t> </a:t>
            </a:r>
            <a:r>
              <a:rPr lang="fi-FI" sz="2400" dirty="0" err="1"/>
              <a:t>prestationen</a:t>
            </a:r>
            <a:r>
              <a:rPr lang="fi-FI" sz="2400" dirty="0"/>
              <a:t>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resultaträkningen</a:t>
            </a:r>
            <a:r>
              <a:rPr lang="fi-FI" sz="2400" dirty="0"/>
              <a:t>.</a:t>
            </a:r>
          </a:p>
          <a:p>
            <a:r>
              <a:rPr lang="fi-FI" sz="2400" dirty="0" err="1"/>
              <a:t>Poängtabell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0-10, </a:t>
            </a:r>
            <a:r>
              <a:rPr lang="fi-FI" sz="2400" dirty="0" err="1"/>
              <a:t>där</a:t>
            </a:r>
            <a:r>
              <a:rPr lang="fi-FI" sz="2400" dirty="0"/>
              <a:t> 0=”</a:t>
            </a:r>
            <a:r>
              <a:rPr lang="fi-FI" sz="2400" dirty="0" err="1"/>
              <a:t>ej</a:t>
            </a:r>
            <a:r>
              <a:rPr lang="fi-FI" sz="2400" dirty="0"/>
              <a:t> </a:t>
            </a:r>
            <a:r>
              <a:rPr lang="fi-FI" sz="2400" dirty="0" err="1"/>
              <a:t>framfört</a:t>
            </a:r>
            <a:r>
              <a:rPr lang="fi-FI" sz="2400" dirty="0"/>
              <a:t>” </a:t>
            </a:r>
            <a:r>
              <a:rPr lang="fi-FI" sz="2400" dirty="0" err="1"/>
              <a:t>och</a:t>
            </a:r>
            <a:r>
              <a:rPr lang="fi-FI" sz="2400" dirty="0"/>
              <a:t> 10=”</a:t>
            </a:r>
            <a:r>
              <a:rPr lang="fi-FI" sz="2400" dirty="0" err="1"/>
              <a:t>utmärkt</a:t>
            </a:r>
            <a:r>
              <a:rPr lang="fi-FI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23362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0225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 b="1" dirty="0" err="1"/>
              <a:t>Reglementsutbildning</a:t>
            </a:r>
            <a:br>
              <a:rPr lang="fi-FI" altLang="fi-FI" sz="4000" b="1" dirty="0"/>
            </a:br>
            <a:r>
              <a:rPr lang="fi-FI" altLang="fi-FI" sz="3200" b="1" dirty="0" err="1"/>
              <a:t>Hoppning</a:t>
            </a:r>
            <a:endParaRPr lang="fi-FI" altLang="fi-FI" sz="3200" b="1" dirty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5788"/>
            <a:ext cx="7931224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sz="2400" b="1" dirty="0" err="1">
                <a:latin typeface="+mj-lt"/>
              </a:rPr>
              <a:t>Bedömning</a:t>
            </a:r>
            <a:r>
              <a:rPr lang="fi-FI" sz="2400" b="1" dirty="0">
                <a:latin typeface="+mj-lt"/>
              </a:rPr>
              <a:t> A, </a:t>
            </a:r>
            <a:r>
              <a:rPr lang="fi-FI" sz="2400" b="1" dirty="0" err="1">
                <a:latin typeface="+mj-lt"/>
              </a:rPr>
              <a:t>på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basen</a:t>
            </a:r>
            <a:r>
              <a:rPr lang="fi-FI" sz="2400" b="1" dirty="0">
                <a:latin typeface="+mj-lt"/>
              </a:rPr>
              <a:t> av </a:t>
            </a:r>
            <a:r>
              <a:rPr lang="fi-FI" sz="2400" b="1" dirty="0" err="1">
                <a:latin typeface="+mj-lt"/>
              </a:rPr>
              <a:t>felpoäng</a:t>
            </a:r>
            <a:endParaRPr lang="fi-FI" sz="2400" dirty="0">
              <a:latin typeface="+mj-lt"/>
            </a:endParaRP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För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varje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felpoäng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som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görs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under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prestationen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ges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felpoäng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enligt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följande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Olydnad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första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gången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(347.): 4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felpoäng</a:t>
            </a: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Nedslag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av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hinder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eller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tramp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vattengraven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på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markeringsbandet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(348.): 4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felpoäng</a:t>
            </a: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Olydnad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andra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gången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(347.):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uteslutning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Omkullridning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och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eller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avfallning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(349):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uteslutning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Olydnad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varvid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hinderdel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faller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[347. 5.b]: 4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felpoäng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+ 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sekunders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tidstillägg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Överskriden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maximitid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på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FF0000"/>
                </a:solidFill>
                <a:latin typeface="Calibri" panose="020F0502020204030204" pitchFamily="34" charset="0"/>
              </a:rPr>
              <a:t>grundbanan</a:t>
            </a:r>
            <a:r>
              <a:rPr lang="fi-FI" sz="1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FF0000"/>
                </a:solidFill>
                <a:latin typeface="Calibri" panose="020F0502020204030204" pitchFamily="34" charset="0"/>
              </a:rPr>
              <a:t>och</a:t>
            </a:r>
            <a:r>
              <a:rPr lang="fi-FI" sz="1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i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omhoppning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1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felpoäng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för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varje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påbörjad</a:t>
            </a:r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sekund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Överskridning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av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dubbla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maximitiden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(346. B.11): </a:t>
            </a:r>
            <a:r>
              <a:rPr lang="fi-FI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uteslutning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fi-FI" sz="2400" dirty="0">
              <a:latin typeface="+mj-lt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fi-FI" sz="2400" dirty="0">
              <a:latin typeface="+mj-lt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fi-FI" sz="2400" dirty="0">
              <a:latin typeface="+mj-lt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 b="1" dirty="0" err="1"/>
              <a:t>Reglementsutbildning</a:t>
            </a:r>
            <a:br>
              <a:rPr lang="fi-FI" altLang="fi-FI" sz="4000" b="1" dirty="0"/>
            </a:br>
            <a:r>
              <a:rPr lang="fi-FI" altLang="fi-FI" sz="3200" b="1" dirty="0" err="1"/>
              <a:t>Hoppning</a:t>
            </a:r>
            <a:endParaRPr lang="fi-FI" altLang="fi-FI" sz="3200" b="1" dirty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fi-FI" sz="2400" b="1" dirty="0" err="1">
                <a:latin typeface="+mj-lt"/>
              </a:rPr>
              <a:t>Bedömning</a:t>
            </a:r>
            <a:r>
              <a:rPr lang="fi-FI" sz="2400" b="1" dirty="0">
                <a:latin typeface="+mj-lt"/>
              </a:rPr>
              <a:t> C, </a:t>
            </a:r>
            <a:r>
              <a:rPr lang="fi-FI" sz="2400" b="1" dirty="0" err="1">
                <a:latin typeface="+mj-lt"/>
              </a:rPr>
              <a:t>på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basen</a:t>
            </a:r>
            <a:r>
              <a:rPr lang="fi-FI" sz="2400" b="1" dirty="0">
                <a:latin typeface="+mj-lt"/>
              </a:rPr>
              <a:t> av </a:t>
            </a:r>
            <a:r>
              <a:rPr lang="fi-FI" sz="2400" b="1" dirty="0" err="1">
                <a:latin typeface="+mj-lt"/>
              </a:rPr>
              <a:t>tid</a:t>
            </a:r>
            <a:endParaRPr lang="fi-FI" sz="1600" dirty="0">
              <a:latin typeface="+mj-lt"/>
            </a:endParaRPr>
          </a:p>
          <a:p>
            <a:pPr marL="0" indent="0">
              <a:buNone/>
            </a:pP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Vid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bedömning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C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medför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felen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straffsekunder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som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läggs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till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ekipagets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resultattid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-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Nedslag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eller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tramp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i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vattengrav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/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markeringsband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: 4 s (3 s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vid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tävling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i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två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faser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(367)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samt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i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omhoppning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enligt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bedömning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C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vid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utetävling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, 3 s </a:t>
            </a:r>
            <a:r>
              <a:rPr lang="fi-FI" sz="1800" dirty="0" err="1">
                <a:solidFill>
                  <a:srgbClr val="000000"/>
                </a:solidFill>
                <a:latin typeface="+mj-lt"/>
              </a:rPr>
              <a:t>v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id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tävling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i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ridhus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-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Olydnad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första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gången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inga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straffsekunder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-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Olydnad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andra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gången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uteslutning</a:t>
            </a:r>
            <a:endParaRPr lang="fi-FI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-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Omkullridning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och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/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eller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avfallning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uteslutning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-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Olydnad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varvid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hinderdel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faller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(339.B.b): 6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sekunders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tidstillägg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-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Vid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bedömning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C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tillämpas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i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stället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för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maximitid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en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tidsgräns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på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: </a:t>
            </a: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	- 3 min,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om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banans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längd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är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över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600 m </a:t>
            </a: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	- 2 min,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om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banans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längd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är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under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600 m </a:t>
            </a: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-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Överskridande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av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tidsgränsen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+mj-lt"/>
              </a:rPr>
              <a:t>uteslutning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B32CE1-8B5E-46A8-872C-D082C01E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fi-FI" altLang="fi-FI" sz="4400" b="1" dirty="0" err="1"/>
              <a:t>Reglementsutbildning</a:t>
            </a:r>
            <a:br>
              <a:rPr lang="fi-FI" altLang="fi-FI" b="1" dirty="0"/>
            </a:br>
            <a:r>
              <a:rPr lang="fi-FI" altLang="fi-FI" sz="3600" b="1" dirty="0" err="1"/>
              <a:t>Hoppning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E11F06-2695-4B4F-9CA6-E7C58E25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60848"/>
            <a:ext cx="7499176" cy="4525963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 err="1"/>
              <a:t>Omhoppning</a:t>
            </a:r>
            <a:endParaRPr lang="fi-FI" sz="2400" b="1" dirty="0"/>
          </a:p>
          <a:p>
            <a:r>
              <a:rPr lang="fi-FI" sz="2400" dirty="0" err="1"/>
              <a:t>Ifall</a:t>
            </a:r>
            <a:r>
              <a:rPr lang="fi-FI" sz="2400" dirty="0"/>
              <a:t> </a:t>
            </a:r>
            <a:r>
              <a:rPr lang="fi-FI" sz="2400" dirty="0" err="1"/>
              <a:t>omhoppning</a:t>
            </a:r>
            <a:r>
              <a:rPr lang="fi-FI" sz="2400" dirty="0"/>
              <a:t> </a:t>
            </a:r>
            <a:r>
              <a:rPr lang="fi-FI" sz="2400" dirty="0" err="1"/>
              <a:t>behövs</a:t>
            </a:r>
            <a:r>
              <a:rPr lang="fi-FI" sz="2400" dirty="0"/>
              <a:t>, </a:t>
            </a:r>
            <a:r>
              <a:rPr lang="fi-FI" sz="2400" dirty="0" err="1"/>
              <a:t>skall</a:t>
            </a:r>
            <a:r>
              <a:rPr lang="fi-FI" sz="2400" dirty="0"/>
              <a:t> </a:t>
            </a:r>
            <a:r>
              <a:rPr lang="fi-FI" sz="2400" dirty="0" err="1"/>
              <a:t>den</a:t>
            </a:r>
            <a:r>
              <a:rPr lang="fi-FI" sz="2400" dirty="0"/>
              <a:t> i </a:t>
            </a:r>
            <a:r>
              <a:rPr lang="fi-FI" sz="2400" dirty="0" err="1"/>
              <a:t>regel</a:t>
            </a:r>
            <a:r>
              <a:rPr lang="fi-FI" sz="2400" dirty="0"/>
              <a:t> </a:t>
            </a:r>
            <a:r>
              <a:rPr lang="fi-FI" sz="2400" dirty="0" err="1"/>
              <a:t>anordnas</a:t>
            </a:r>
            <a:r>
              <a:rPr lang="fi-FI" sz="2400" dirty="0"/>
              <a:t> </a:t>
            </a:r>
            <a:r>
              <a:rPr lang="fi-FI" sz="2400" dirty="0" err="1"/>
              <a:t>omedelbart</a:t>
            </a:r>
            <a:r>
              <a:rPr lang="fi-FI" sz="2400" dirty="0"/>
              <a:t>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grundomgången</a:t>
            </a:r>
            <a:r>
              <a:rPr lang="fi-FI" sz="2400" dirty="0"/>
              <a:t>.</a:t>
            </a:r>
          </a:p>
          <a:p>
            <a:r>
              <a:rPr lang="fi-FI" sz="2400" dirty="0"/>
              <a:t>I </a:t>
            </a:r>
            <a:r>
              <a:rPr lang="fi-FI" sz="2400" dirty="0" err="1"/>
              <a:t>regel</a:t>
            </a:r>
            <a:r>
              <a:rPr lang="fi-FI" sz="2400" dirty="0"/>
              <a:t> </a:t>
            </a:r>
            <a:r>
              <a:rPr lang="fi-FI" sz="2400" dirty="0" err="1"/>
              <a:t>minskas</a:t>
            </a:r>
            <a:r>
              <a:rPr lang="fi-FI" sz="2400" dirty="0"/>
              <a:t> </a:t>
            </a:r>
            <a:r>
              <a:rPr lang="fi-FI" sz="2400" dirty="0" err="1"/>
              <a:t>antal</a:t>
            </a:r>
            <a:r>
              <a:rPr lang="fi-FI" sz="2400" dirty="0"/>
              <a:t> </a:t>
            </a:r>
            <a:r>
              <a:rPr lang="fi-FI" sz="2400" dirty="0" err="1"/>
              <a:t>hinder</a:t>
            </a:r>
            <a:r>
              <a:rPr lang="fi-FI" sz="2400" dirty="0"/>
              <a:t>. I </a:t>
            </a:r>
            <a:r>
              <a:rPr lang="fi-FI" sz="2400" dirty="0" err="1"/>
              <a:t>omhoppningen</a:t>
            </a:r>
            <a:r>
              <a:rPr lang="fi-FI" sz="2400" dirty="0"/>
              <a:t> </a:t>
            </a:r>
            <a:r>
              <a:rPr lang="fi-FI" sz="2400" dirty="0" err="1"/>
              <a:t>ingår</a:t>
            </a:r>
            <a:r>
              <a:rPr lang="fi-FI" sz="2400" dirty="0"/>
              <a:t> </a:t>
            </a:r>
            <a:r>
              <a:rPr lang="fi-FI" sz="2400" dirty="0" err="1"/>
              <a:t>minst</a:t>
            </a:r>
            <a:r>
              <a:rPr lang="fi-FI" sz="2400" dirty="0"/>
              <a:t> </a:t>
            </a:r>
            <a:r>
              <a:rPr lang="fi-FI" sz="2400" dirty="0" err="1"/>
              <a:t>hälften</a:t>
            </a:r>
            <a:r>
              <a:rPr lang="fi-FI" sz="2400" dirty="0"/>
              <a:t> av </a:t>
            </a:r>
            <a:r>
              <a:rPr lang="fi-FI" sz="2400" dirty="0" err="1"/>
              <a:t>grundbanans</a:t>
            </a:r>
            <a:r>
              <a:rPr lang="fi-FI" sz="2400" dirty="0"/>
              <a:t> </a:t>
            </a:r>
            <a:r>
              <a:rPr lang="fi-FI" sz="2400" dirty="0" err="1"/>
              <a:t>hinder</a:t>
            </a:r>
            <a:r>
              <a:rPr lang="fi-FI" sz="2400" dirty="0"/>
              <a:t>, </a:t>
            </a:r>
            <a:r>
              <a:rPr lang="fi-FI" sz="2400" dirty="0" err="1"/>
              <a:t>dock</a:t>
            </a:r>
            <a:r>
              <a:rPr lang="fi-FI" sz="2400" dirty="0"/>
              <a:t> </a:t>
            </a:r>
            <a:r>
              <a:rPr lang="fi-FI" sz="2400" dirty="0" err="1"/>
              <a:t>minst</a:t>
            </a:r>
            <a:r>
              <a:rPr lang="fi-FI" sz="2400" dirty="0"/>
              <a:t> 6 </a:t>
            </a:r>
            <a:r>
              <a:rPr lang="fi-FI" sz="2400" dirty="0" err="1"/>
              <a:t>hinder</a:t>
            </a:r>
            <a:r>
              <a:rPr lang="fi-FI" sz="2400" dirty="0"/>
              <a:t>. 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Idrottaren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kan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utebli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från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omhoppningen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med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domarkollegiets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lov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Olovligt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uteblivande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i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omhoppningen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kan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medföra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i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avstägning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från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tävlingen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9846888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1663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 b="1" dirty="0" err="1"/>
              <a:t>Reglementsutbildning</a:t>
            </a:r>
            <a:br>
              <a:rPr lang="fi-FI" altLang="fi-FI" sz="4000" b="1" dirty="0"/>
            </a:br>
            <a:r>
              <a:rPr lang="fi-FI" altLang="fi-FI" sz="3200" b="1" dirty="0" err="1"/>
              <a:t>Hoppning</a:t>
            </a:r>
            <a:endParaRPr lang="fi-FI" altLang="fi-FI" sz="3200" b="1" dirty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722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sz="2400" b="1" dirty="0" err="1">
                <a:latin typeface="+mj-lt"/>
              </a:rPr>
              <a:t>Uteslutning</a:t>
            </a:r>
            <a:r>
              <a:rPr lang="fi-FI" sz="2400" b="1" dirty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fi-FI" sz="2400" dirty="0" err="1">
                <a:latin typeface="+mj-lt"/>
              </a:rPr>
              <a:t>Orsaker</a:t>
            </a:r>
            <a:r>
              <a:rPr lang="fi-FI" sz="2400" dirty="0">
                <a:latin typeface="+mj-lt"/>
              </a:rPr>
              <a:t> för </a:t>
            </a:r>
            <a:r>
              <a:rPr lang="fi-FI" sz="2400" dirty="0" err="1">
                <a:latin typeface="+mj-lt"/>
              </a:rPr>
              <a:t>uteslutning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är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bl.a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följande</a:t>
            </a:r>
            <a:r>
              <a:rPr lang="fi-FI" sz="2400" dirty="0">
                <a:latin typeface="+mj-lt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400" dirty="0" err="1">
                <a:latin typeface="+mj-lt"/>
              </a:rPr>
              <a:t>Omkullridning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solidFill>
                  <a:srgbClr val="FF0000"/>
                </a:solidFill>
                <a:latin typeface="+mj-lt"/>
              </a:rPr>
              <a:t>under</a:t>
            </a:r>
            <a:r>
              <a:rPr lang="fi-FI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2400" dirty="0" err="1">
                <a:solidFill>
                  <a:srgbClr val="FF0000"/>
                </a:solidFill>
                <a:latin typeface="+mj-lt"/>
              </a:rPr>
              <a:t>tävlingsprestation</a:t>
            </a:r>
            <a:endParaRPr lang="fi-FI" sz="2400" dirty="0">
              <a:solidFill>
                <a:srgbClr val="FF0000"/>
              </a:solidFill>
              <a:latin typeface="+mj-lt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dirty="0" err="1">
                <a:latin typeface="+mj-lt"/>
              </a:rPr>
              <a:t>Hästens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bog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och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bakdel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rör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samtidigt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marken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eller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marken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och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hinder</a:t>
            </a:r>
            <a:r>
              <a:rPr lang="fi-FI" sz="2000" dirty="0">
                <a:latin typeface="+mj-lt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400" dirty="0" err="1">
                <a:latin typeface="+mj-lt"/>
              </a:rPr>
              <a:t>Vid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avfall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solidFill>
                  <a:srgbClr val="FF0000"/>
                </a:solidFill>
                <a:latin typeface="+mj-lt"/>
              </a:rPr>
              <a:t>under</a:t>
            </a:r>
            <a:r>
              <a:rPr lang="fi-FI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i-FI" sz="2400" dirty="0" err="1">
                <a:solidFill>
                  <a:srgbClr val="FF0000"/>
                </a:solidFill>
                <a:latin typeface="+mj-lt"/>
              </a:rPr>
              <a:t>tävlingsprestationen</a:t>
            </a:r>
            <a:endParaRPr lang="fi-FI" sz="2400" dirty="0">
              <a:solidFill>
                <a:srgbClr val="FF0000"/>
              </a:solidFill>
              <a:latin typeface="+mj-lt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dirty="0" err="1">
                <a:latin typeface="+mj-lt"/>
              </a:rPr>
              <a:t>Idrottaren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ramlar</a:t>
            </a:r>
            <a:r>
              <a:rPr lang="fi-FI" sz="2000" dirty="0">
                <a:latin typeface="+mj-lt"/>
              </a:rPr>
              <a:t> av </a:t>
            </a:r>
            <a:r>
              <a:rPr lang="fi-FI" sz="2000" dirty="0" err="1">
                <a:latin typeface="+mj-lt"/>
              </a:rPr>
              <a:t>ryggen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eller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tar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stöd</a:t>
            </a:r>
            <a:r>
              <a:rPr lang="fi-FI" sz="2000" dirty="0">
                <a:latin typeface="+mj-lt"/>
              </a:rPr>
              <a:t> av </a:t>
            </a:r>
            <a:r>
              <a:rPr lang="fi-FI" sz="2000" dirty="0" err="1">
                <a:latin typeface="+mj-lt"/>
              </a:rPr>
              <a:t>t.ex</a:t>
            </a:r>
            <a:r>
              <a:rPr lang="fi-FI" sz="2000" dirty="0">
                <a:latin typeface="+mj-lt"/>
              </a:rPr>
              <a:t>. </a:t>
            </a:r>
            <a:r>
              <a:rPr lang="fi-FI" sz="2000" dirty="0" err="1">
                <a:latin typeface="+mj-lt"/>
              </a:rPr>
              <a:t>hinder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eller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staket</a:t>
            </a:r>
            <a:r>
              <a:rPr lang="fi-FI" sz="2000" dirty="0">
                <a:latin typeface="+mj-lt"/>
              </a:rPr>
              <a:t> för </a:t>
            </a:r>
            <a:r>
              <a:rPr lang="fi-FI" sz="2000" dirty="0" err="1">
                <a:latin typeface="+mj-lt"/>
              </a:rPr>
              <a:t>att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hållas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kvar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på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ryggen</a:t>
            </a:r>
            <a:r>
              <a:rPr lang="fi-FI" sz="2000" dirty="0">
                <a:latin typeface="+mj-lt"/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400" dirty="0" err="1">
                <a:latin typeface="+mj-lt"/>
              </a:rPr>
              <a:t>Olovlig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hjälp</a:t>
            </a:r>
            <a:endParaRPr lang="fi-FI" sz="2400" dirty="0">
              <a:latin typeface="+mj-lt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000" dirty="0" err="1">
                <a:latin typeface="+mj-lt"/>
              </a:rPr>
              <a:t>Obehörigs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hjälp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med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tävlingsprestationen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mellan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start</a:t>
            </a:r>
            <a:r>
              <a:rPr lang="fi-FI" sz="2000" dirty="0">
                <a:latin typeface="+mj-lt"/>
              </a:rPr>
              <a:t>- </a:t>
            </a:r>
            <a:r>
              <a:rPr lang="fi-FI" sz="2000" dirty="0" err="1">
                <a:latin typeface="+mj-lt"/>
              </a:rPr>
              <a:t>och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mållinjen</a:t>
            </a:r>
            <a:r>
              <a:rPr lang="fi-FI" sz="2000" dirty="0">
                <a:latin typeface="+mj-lt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400" dirty="0" err="1">
                <a:latin typeface="+mj-lt"/>
              </a:rPr>
              <a:t>Hoppar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första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hindret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innan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startsignal</a:t>
            </a:r>
            <a:r>
              <a:rPr lang="fi-FI" sz="2400" dirty="0">
                <a:latin typeface="+mj-lt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400" dirty="0" err="1">
                <a:latin typeface="+mj-lt"/>
              </a:rPr>
              <a:t>Hästen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är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olydig</a:t>
            </a:r>
            <a:r>
              <a:rPr lang="fi-FI" sz="2400" dirty="0">
                <a:latin typeface="+mj-lt"/>
              </a:rPr>
              <a:t> i ett </a:t>
            </a:r>
            <a:r>
              <a:rPr lang="fi-FI" sz="2400" dirty="0" err="1">
                <a:latin typeface="+mj-lt"/>
              </a:rPr>
              <a:t>sträck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mera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än</a:t>
            </a:r>
            <a:r>
              <a:rPr lang="fi-FI" sz="2400" dirty="0">
                <a:latin typeface="+mj-lt"/>
              </a:rPr>
              <a:t> 45 </a:t>
            </a:r>
            <a:r>
              <a:rPr lang="fi-FI" sz="2400" dirty="0" err="1">
                <a:latin typeface="+mj-lt"/>
              </a:rPr>
              <a:t>sekunder</a:t>
            </a:r>
            <a:r>
              <a:rPr lang="fi-FI" sz="2400" dirty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i-FI" sz="2400" dirty="0" err="1">
                <a:latin typeface="+mj-lt"/>
              </a:rPr>
              <a:t>Hoppning</a:t>
            </a:r>
            <a:r>
              <a:rPr lang="fi-FI" sz="2400" dirty="0">
                <a:latin typeface="+mj-lt"/>
              </a:rPr>
              <a:t> av </a:t>
            </a:r>
            <a:r>
              <a:rPr lang="fi-FI" sz="2400" dirty="0" err="1">
                <a:latin typeface="+mj-lt"/>
              </a:rPr>
              <a:t>fel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hinder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eller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försök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att</a:t>
            </a:r>
            <a:r>
              <a:rPr lang="fi-FI" sz="2400" dirty="0">
                <a:latin typeface="+mj-lt"/>
              </a:rPr>
              <a:t> hoppa </a:t>
            </a:r>
            <a:r>
              <a:rPr lang="fi-FI" sz="2400" dirty="0" err="1">
                <a:latin typeface="+mj-lt"/>
              </a:rPr>
              <a:t>fel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hinder</a:t>
            </a:r>
            <a:r>
              <a:rPr lang="fi-FI" sz="2400" dirty="0">
                <a:latin typeface="+mj-lt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fi-FI" sz="2400" dirty="0">
              <a:latin typeface="+mj-lt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fi-FI" sz="2400" dirty="0">
              <a:latin typeface="+mj-lt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fi-FI" sz="2400" dirty="0">
              <a:latin typeface="+mj-lt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latunnisteen paikkamerkki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i-FI" sz="1400">
                <a:latin typeface="Times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i-FI" sz="1400">
              <a:latin typeface="Times" panose="02020603050405020304" pitchFamily="18" charset="0"/>
            </a:endParaRP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0225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 b="1" dirty="0" err="1"/>
              <a:t>Reglementsutbildning</a:t>
            </a:r>
            <a:br>
              <a:rPr lang="fi-FI" altLang="fi-FI" sz="4000" b="1" dirty="0"/>
            </a:br>
            <a:r>
              <a:rPr lang="fi-FI" altLang="fi-FI" sz="3200" b="1" dirty="0" err="1"/>
              <a:t>Ordlista</a:t>
            </a:r>
            <a:endParaRPr lang="fi-FI" altLang="fi-FI" sz="3200" b="1" dirty="0"/>
          </a:p>
        </p:txBody>
      </p:sp>
      <p:sp>
        <p:nvSpPr>
          <p:cNvPr id="6144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fi-FI" sz="2800" b="1" dirty="0" err="1">
                <a:latin typeface="+mj-lt"/>
              </a:rPr>
              <a:t>Tilläggsuppgift</a:t>
            </a:r>
            <a:r>
              <a:rPr lang="fi-FI" sz="2800" b="1" dirty="0">
                <a:latin typeface="+mj-lt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  <a:defRPr/>
            </a:pPr>
            <a:r>
              <a:rPr lang="fi-FI" sz="2400" dirty="0">
                <a:latin typeface="+mj-lt"/>
              </a:rPr>
              <a:t>Alla </a:t>
            </a:r>
            <a:r>
              <a:rPr lang="fi-FI" sz="2400" dirty="0" err="1">
                <a:latin typeface="+mj-lt"/>
              </a:rPr>
              <a:t>lyfter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fem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ord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ur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korgen</a:t>
            </a:r>
            <a:endParaRPr lang="fi-FI" sz="2400" dirty="0"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  <a:defRPr/>
            </a:pPr>
            <a:r>
              <a:rPr lang="fi-FI" sz="2400" dirty="0" err="1">
                <a:latin typeface="+mj-lt"/>
              </a:rPr>
              <a:t>Deltagaren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håller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orden</a:t>
            </a:r>
            <a:r>
              <a:rPr lang="fi-FI" sz="2400" dirty="0">
                <a:latin typeface="+mj-lt"/>
              </a:rPr>
              <a:t> för </a:t>
            </a:r>
            <a:r>
              <a:rPr lang="fi-FI" sz="2400" dirty="0" err="1">
                <a:latin typeface="+mj-lt"/>
              </a:rPr>
              <a:t>sig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själv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som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hen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kan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förklara</a:t>
            </a:r>
            <a:r>
              <a:rPr lang="fi-FI" sz="2400" dirty="0">
                <a:latin typeface="+mj-lt"/>
              </a:rPr>
              <a:t> för </a:t>
            </a:r>
            <a:r>
              <a:rPr lang="fi-FI" sz="2400" dirty="0" err="1">
                <a:latin typeface="+mj-lt"/>
              </a:rPr>
              <a:t>andra</a:t>
            </a:r>
            <a:r>
              <a:rPr lang="fi-FI" sz="2400" dirty="0">
                <a:latin typeface="+mj-lt"/>
              </a:rPr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  <a:defRPr/>
            </a:pPr>
            <a:r>
              <a:rPr lang="fi-FI" sz="2400" dirty="0" err="1">
                <a:latin typeface="+mj-lt"/>
              </a:rPr>
              <a:t>Ord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som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hen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inte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kan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förklara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försöker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hen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byta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med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andra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deltagare</a:t>
            </a:r>
            <a:r>
              <a:rPr lang="fi-FI" sz="2400" dirty="0">
                <a:latin typeface="+mj-lt"/>
              </a:rPr>
              <a:t> i </a:t>
            </a:r>
            <a:r>
              <a:rPr lang="fi-FI" sz="2400" dirty="0" err="1">
                <a:latin typeface="+mj-lt"/>
              </a:rPr>
              <a:t>stil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med</a:t>
            </a:r>
            <a:r>
              <a:rPr lang="fi-FI" sz="2400" dirty="0">
                <a:latin typeface="+mj-lt"/>
              </a:rPr>
              <a:t> ”</a:t>
            </a:r>
            <a:r>
              <a:rPr lang="fi-FI" sz="2400" dirty="0" err="1">
                <a:latin typeface="+mj-lt"/>
              </a:rPr>
              <a:t>kan</a:t>
            </a:r>
            <a:r>
              <a:rPr lang="fi-FI" sz="2400" dirty="0">
                <a:latin typeface="+mj-lt"/>
              </a:rPr>
              <a:t> du </a:t>
            </a:r>
            <a:r>
              <a:rPr lang="fi-FI" sz="2400" dirty="0" err="1">
                <a:latin typeface="+mj-lt"/>
              </a:rPr>
              <a:t>ge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mig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två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lappar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så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ger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jag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dig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motsvarande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två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lappar</a:t>
            </a:r>
            <a:r>
              <a:rPr lang="fi-FI" sz="2400" dirty="0">
                <a:latin typeface="+mj-lt"/>
              </a:rPr>
              <a:t>”. </a:t>
            </a:r>
            <a:r>
              <a:rPr lang="fi-FI" sz="2400" dirty="0" err="1">
                <a:latin typeface="+mj-lt"/>
              </a:rPr>
              <a:t>Orden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berättas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inte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vid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bytestillfället</a:t>
            </a:r>
            <a:r>
              <a:rPr lang="fi-FI" sz="2400" dirty="0">
                <a:latin typeface="+mj-lt"/>
              </a:rPr>
              <a:t>.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  <a:defRPr/>
            </a:pPr>
            <a:r>
              <a:rPr lang="fi-FI" sz="2400" dirty="0" err="1">
                <a:latin typeface="+mj-lt"/>
              </a:rPr>
              <a:t>Målet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är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att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efter</a:t>
            </a:r>
            <a:r>
              <a:rPr lang="fi-FI" sz="2400" dirty="0">
                <a:latin typeface="+mj-lt"/>
              </a:rPr>
              <a:t> en </a:t>
            </a:r>
            <a:r>
              <a:rPr lang="fi-FI" sz="2400" dirty="0" err="1">
                <a:latin typeface="+mj-lt"/>
              </a:rPr>
              <a:t>eller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flera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bytesaffärer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har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hen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bara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ord</a:t>
            </a:r>
            <a:r>
              <a:rPr lang="fi-FI" sz="2400" dirty="0">
                <a:latin typeface="+mj-lt"/>
              </a:rPr>
              <a:t> i </a:t>
            </a:r>
            <a:r>
              <a:rPr lang="fi-FI" sz="2400" dirty="0" err="1">
                <a:latin typeface="+mj-lt"/>
              </a:rPr>
              <a:t>handen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som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hen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kan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förklara</a:t>
            </a:r>
            <a:r>
              <a:rPr lang="fi-FI" sz="2400" dirty="0">
                <a:latin typeface="+mj-lt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  <a:defRPr/>
            </a:pPr>
            <a:r>
              <a:rPr lang="fi-FI" sz="2400" dirty="0" err="1">
                <a:latin typeface="+mj-lt"/>
              </a:rPr>
              <a:t>När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bytesaffärerna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är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gjorda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förklarar</a:t>
            </a:r>
            <a:r>
              <a:rPr lang="fi-FI" sz="2400" dirty="0">
                <a:latin typeface="+mj-lt"/>
              </a:rPr>
              <a:t> alla </a:t>
            </a:r>
            <a:r>
              <a:rPr lang="fi-FI" sz="2400" dirty="0" err="1">
                <a:latin typeface="+mj-lt"/>
              </a:rPr>
              <a:t>deltagare</a:t>
            </a:r>
            <a:r>
              <a:rPr lang="fi-FI" sz="2400">
                <a:latin typeface="+mj-lt"/>
              </a:rPr>
              <a:t> turvis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orden</a:t>
            </a:r>
            <a:r>
              <a:rPr lang="fi-FI" sz="2400" dirty="0">
                <a:latin typeface="+mj-lt"/>
              </a:rPr>
              <a:t> de </a:t>
            </a:r>
            <a:r>
              <a:rPr lang="fi-FI" sz="2400" dirty="0" err="1">
                <a:latin typeface="+mj-lt"/>
              </a:rPr>
              <a:t>har</a:t>
            </a:r>
            <a:r>
              <a:rPr lang="fi-FI" sz="2400" dirty="0">
                <a:latin typeface="+mj-lt"/>
              </a:rPr>
              <a:t> i </a:t>
            </a:r>
            <a:r>
              <a:rPr lang="fi-FI" sz="2400" dirty="0" err="1">
                <a:latin typeface="+mj-lt"/>
              </a:rPr>
              <a:t>händerna</a:t>
            </a:r>
            <a:r>
              <a:rPr lang="fi-FI" sz="2400" dirty="0">
                <a:latin typeface="+mj-lt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  <a:defRPr/>
            </a:pPr>
            <a:endParaRPr lang="fi-FI" sz="2400" dirty="0"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fi-FI" sz="1800" dirty="0"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fi-FI" sz="1800" dirty="0">
              <a:latin typeface="+mj-lt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4"/>
          <p:cNvSpPr>
            <a:spLocks noChangeArrowheads="1"/>
          </p:cNvSpPr>
          <p:nvPr/>
        </p:nvSpPr>
        <p:spPr bwMode="auto">
          <a:xfrm>
            <a:off x="1619250" y="5445125"/>
            <a:ext cx="60325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solidFill>
                <a:srgbClr val="0099CC"/>
              </a:solidFill>
              <a:latin typeface="Arial" panose="020B0604020202020204" pitchFamily="34" charset="0"/>
            </a:endParaRPr>
          </a:p>
        </p:txBody>
      </p:sp>
      <p:sp>
        <p:nvSpPr>
          <p:cNvPr id="128003" name="Rectangle 2"/>
          <p:cNvSpPr>
            <a:spLocks noChangeArrowheads="1"/>
          </p:cNvSpPr>
          <p:nvPr/>
        </p:nvSpPr>
        <p:spPr bwMode="auto">
          <a:xfrm>
            <a:off x="-252413" y="1125538"/>
            <a:ext cx="7772401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3600" b="1">
              <a:latin typeface="Gill Sans MT" panose="020B0502020104020203" pitchFamily="34" charset="0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755650" y="234950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i-FI" altLang="fi-FI" sz="2400">
              <a:latin typeface="Times" panose="02020603050405020304" pitchFamily="18" charset="0"/>
            </a:endParaRPr>
          </a:p>
        </p:txBody>
      </p:sp>
      <p:pic>
        <p:nvPicPr>
          <p:cNvPr id="128005" name="Picture 6" descr="Palkintojen ja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985000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6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 err="1"/>
              <a:t>Lycka</a:t>
            </a:r>
            <a:r>
              <a:rPr lang="fi-FI" altLang="fi-FI" b="1" dirty="0"/>
              <a:t> </a:t>
            </a:r>
            <a:r>
              <a:rPr lang="fi-FI" altLang="fi-FI" b="1" dirty="0" err="1"/>
              <a:t>till</a:t>
            </a:r>
            <a:r>
              <a:rPr lang="fi-FI" altLang="fi-FI" b="1" dirty="0"/>
              <a:t> i </a:t>
            </a:r>
            <a:r>
              <a:rPr lang="fi-FI" altLang="fi-FI" b="1" dirty="0" err="1"/>
              <a:t>tävlingar</a:t>
            </a:r>
            <a:r>
              <a:rPr lang="fi-FI" altLang="fi-FI" b="1" dirty="0"/>
              <a:t>!</a:t>
            </a:r>
            <a:endParaRPr lang="fi-FI" altLang="fi-FI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1811"/>
            <a:ext cx="8229600" cy="1143000"/>
          </a:xfrm>
        </p:spPr>
        <p:txBody>
          <a:bodyPr/>
          <a:lstStyle/>
          <a:p>
            <a:r>
              <a:rPr lang="fi-FI" b="1" dirty="0" err="1"/>
              <a:t>Reglementsutbildning</a:t>
            </a:r>
            <a:br>
              <a:rPr lang="fi-FI" b="1" dirty="0"/>
            </a:br>
            <a:r>
              <a:rPr lang="fi-FI" sz="3200" b="1" dirty="0" err="1"/>
              <a:t>Allmän</a:t>
            </a:r>
            <a:r>
              <a:rPr lang="fi-FI" sz="3200" b="1" dirty="0"/>
              <a:t> del</a:t>
            </a:r>
            <a:endParaRPr lang="fi-FI" b="1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7373"/>
            <a:ext cx="85072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b="1" dirty="0" err="1"/>
              <a:t>Ryttarens</a:t>
            </a:r>
            <a:r>
              <a:rPr lang="fi-FI" sz="1800" b="1" dirty="0"/>
              <a:t> </a:t>
            </a:r>
            <a:r>
              <a:rPr lang="fi-FI" sz="1800" b="1" dirty="0" err="1"/>
              <a:t>tävlingslicenser</a:t>
            </a:r>
            <a:br>
              <a:rPr lang="fi-FI" sz="1800" b="1" dirty="0"/>
            </a:br>
            <a:r>
              <a:rPr lang="fi-FI" sz="1800" dirty="0">
                <a:hlinkClick r:id="rId3"/>
              </a:rPr>
              <a:t>https://www.ratsastus.fi/kilpailu-ja-valmennus/kilpailijalle/kilpailuluvat/</a:t>
            </a:r>
            <a:r>
              <a:rPr lang="fi-FI" sz="1800" dirty="0"/>
              <a:t> </a:t>
            </a:r>
          </a:p>
          <a:p>
            <a:r>
              <a:rPr lang="fi-FI" sz="1800" dirty="0" err="1"/>
              <a:t>Föreningens</a:t>
            </a:r>
            <a:r>
              <a:rPr lang="fi-FI" sz="1800" dirty="0"/>
              <a:t> </a:t>
            </a:r>
            <a:r>
              <a:rPr lang="fi-FI" sz="1800" dirty="0" err="1"/>
              <a:t>medlemskap</a:t>
            </a:r>
            <a:r>
              <a:rPr lang="fi-FI" sz="1800" dirty="0"/>
              <a:t> + </a:t>
            </a:r>
            <a:r>
              <a:rPr lang="fi-FI" sz="1800" dirty="0" err="1"/>
              <a:t>tävlingslicens</a:t>
            </a:r>
            <a:r>
              <a:rPr lang="fi-FI" sz="1800" dirty="0"/>
              <a:t> </a:t>
            </a:r>
            <a:r>
              <a:rPr lang="fi-FI" sz="1800" dirty="0" err="1"/>
              <a:t>som</a:t>
            </a:r>
            <a:r>
              <a:rPr lang="fi-FI" sz="1800" dirty="0"/>
              <a:t> </a:t>
            </a:r>
            <a:r>
              <a:rPr lang="fi-FI" sz="1800" dirty="0" err="1"/>
              <a:t>berättigar</a:t>
            </a:r>
            <a:r>
              <a:rPr lang="fi-FI" sz="1800" dirty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tävlingsnivån</a:t>
            </a:r>
            <a:r>
              <a:rPr lang="fi-FI" sz="1800" dirty="0"/>
              <a:t>. </a:t>
            </a:r>
          </a:p>
          <a:p>
            <a:r>
              <a:rPr lang="fi-FI" sz="1800" dirty="0" err="1"/>
              <a:t>Olikheter</a:t>
            </a:r>
            <a:r>
              <a:rPr lang="fi-FI" sz="1800" dirty="0"/>
              <a:t> </a:t>
            </a:r>
            <a:r>
              <a:rPr lang="fi-FI" sz="1800" dirty="0" err="1"/>
              <a:t>inom</a:t>
            </a:r>
            <a:r>
              <a:rPr lang="fi-FI" sz="1800" dirty="0"/>
              <a:t> </a:t>
            </a:r>
            <a:r>
              <a:rPr lang="fi-FI" sz="1800" dirty="0" err="1"/>
              <a:t>föreningar</a:t>
            </a:r>
            <a:r>
              <a:rPr lang="fi-FI" sz="1800" dirty="0"/>
              <a:t>: </a:t>
            </a:r>
          </a:p>
          <a:p>
            <a:pPr lvl="1"/>
            <a:r>
              <a:rPr lang="fi-FI" sz="1400" dirty="0"/>
              <a:t>alla </a:t>
            </a:r>
            <a:r>
              <a:rPr lang="fi-FI" sz="1400" dirty="0" err="1"/>
              <a:t>tävlingslicenser</a:t>
            </a:r>
            <a:r>
              <a:rPr lang="fi-FI" sz="1400" dirty="0"/>
              <a:t> </a:t>
            </a:r>
            <a:r>
              <a:rPr lang="fi-FI" sz="1400" dirty="0" err="1"/>
              <a:t>köps</a:t>
            </a:r>
            <a:r>
              <a:rPr lang="fi-FI" sz="1400" dirty="0"/>
              <a:t> </a:t>
            </a:r>
            <a:r>
              <a:rPr lang="fi-FI" sz="1400" dirty="0" err="1"/>
              <a:t>själva</a:t>
            </a:r>
            <a:r>
              <a:rPr lang="fi-FI" sz="1400" dirty="0"/>
              <a:t> </a:t>
            </a:r>
            <a:r>
              <a:rPr lang="fi-FI" sz="1400" dirty="0" err="1"/>
              <a:t>från</a:t>
            </a:r>
            <a:r>
              <a:rPr lang="fi-FI" sz="1400" dirty="0"/>
              <a:t> </a:t>
            </a:r>
            <a:r>
              <a:rPr lang="fi-FI" sz="1400" dirty="0" err="1"/>
              <a:t>Kipa</a:t>
            </a:r>
            <a:r>
              <a:rPr lang="fi-FI" sz="1400" dirty="0"/>
              <a:t>  </a:t>
            </a:r>
            <a:r>
              <a:rPr lang="fi-FI" sz="1400" dirty="0">
                <a:hlinkClick r:id="rId4"/>
              </a:rPr>
              <a:t>https://kipa2.ratsastus.fi/</a:t>
            </a:r>
            <a:endParaRPr lang="fi-FI" sz="1400" dirty="0"/>
          </a:p>
          <a:p>
            <a:pPr lvl="1"/>
            <a:r>
              <a:rPr lang="fi-FI" sz="1400" dirty="0"/>
              <a:t>ELLER </a:t>
            </a:r>
            <a:r>
              <a:rPr lang="fi-FI" sz="1400" dirty="0" err="1"/>
              <a:t>så</a:t>
            </a:r>
            <a:r>
              <a:rPr lang="fi-FI" sz="1400" dirty="0"/>
              <a:t> </a:t>
            </a:r>
            <a:r>
              <a:rPr lang="fi-FI" sz="1400" dirty="0" err="1"/>
              <a:t>ansöks</a:t>
            </a:r>
            <a:r>
              <a:rPr lang="fi-FI" sz="1400" dirty="0"/>
              <a:t> alla </a:t>
            </a:r>
            <a:r>
              <a:rPr lang="fi-FI" sz="1400" dirty="0" err="1"/>
              <a:t>tävlingslicenser</a:t>
            </a:r>
            <a:r>
              <a:rPr lang="fi-FI" sz="1400" dirty="0"/>
              <a:t> via </a:t>
            </a:r>
            <a:r>
              <a:rPr lang="fi-FI" sz="1400" dirty="0" err="1"/>
              <a:t>föreningens</a:t>
            </a:r>
            <a:r>
              <a:rPr lang="fi-FI" sz="1400" dirty="0"/>
              <a:t> </a:t>
            </a:r>
            <a:r>
              <a:rPr lang="fi-FI" sz="1400" dirty="0" err="1"/>
              <a:t>medlemssekreterare</a:t>
            </a:r>
            <a:r>
              <a:rPr lang="fi-FI" sz="1400" dirty="0"/>
              <a:t> </a:t>
            </a:r>
          </a:p>
          <a:p>
            <a:pPr lvl="1"/>
            <a:r>
              <a:rPr lang="fi-FI" sz="1400" dirty="0"/>
              <a:t>i </a:t>
            </a:r>
            <a:r>
              <a:rPr lang="fi-FI" sz="1400" dirty="0" err="1"/>
              <a:t>föreningarna</a:t>
            </a:r>
            <a:r>
              <a:rPr lang="fi-FI" sz="1400" dirty="0"/>
              <a:t> </a:t>
            </a:r>
            <a:r>
              <a:rPr lang="fi-FI" sz="1400" dirty="0" err="1"/>
              <a:t>finns</a:t>
            </a:r>
            <a:r>
              <a:rPr lang="fi-FI" sz="1400" dirty="0"/>
              <a:t> </a:t>
            </a:r>
            <a:r>
              <a:rPr lang="fi-FI" sz="1400" dirty="0" err="1"/>
              <a:t>olikheter</a:t>
            </a:r>
            <a:r>
              <a:rPr lang="fi-FI" sz="1400" dirty="0"/>
              <a:t> </a:t>
            </a:r>
            <a:r>
              <a:rPr lang="fi-FI" sz="1400" dirty="0" err="1"/>
              <a:t>hur</a:t>
            </a:r>
            <a:r>
              <a:rPr lang="fi-FI" sz="1400" dirty="0"/>
              <a:t> de </a:t>
            </a:r>
            <a:r>
              <a:rPr lang="fi-FI" sz="1400" dirty="0" err="1"/>
              <a:t>beviljar</a:t>
            </a:r>
            <a:r>
              <a:rPr lang="fi-FI" sz="1400" dirty="0"/>
              <a:t> </a:t>
            </a:r>
            <a:r>
              <a:rPr lang="fi-FI" sz="1400" dirty="0" err="1"/>
              <a:t>dessa</a:t>
            </a:r>
            <a:r>
              <a:rPr lang="fi-FI" sz="1400" dirty="0"/>
              <a:t> (</a:t>
            </a:r>
            <a:r>
              <a:rPr lang="fi-FI" sz="1400" dirty="0" err="1"/>
              <a:t>bl.a</a:t>
            </a:r>
            <a:r>
              <a:rPr lang="fi-FI" sz="1400" dirty="0"/>
              <a:t>. </a:t>
            </a:r>
            <a:r>
              <a:rPr lang="fi-FI" sz="1400" dirty="0" err="1"/>
              <a:t>krav</a:t>
            </a:r>
            <a:r>
              <a:rPr lang="fi-FI" sz="1400" dirty="0"/>
              <a:t> </a:t>
            </a:r>
            <a:r>
              <a:rPr lang="fi-FI" sz="1400" dirty="0" err="1"/>
              <a:t>på</a:t>
            </a:r>
            <a:r>
              <a:rPr lang="fi-FI" sz="1400" dirty="0"/>
              <a:t> </a:t>
            </a:r>
            <a:r>
              <a:rPr lang="fi-FI" sz="1400" dirty="0" err="1"/>
              <a:t>att</a:t>
            </a:r>
            <a:r>
              <a:rPr lang="fi-FI" sz="1400" dirty="0"/>
              <a:t> delta i </a:t>
            </a:r>
            <a:r>
              <a:rPr lang="fi-FI" sz="1400" dirty="0" err="1"/>
              <a:t>reglementsutbildning</a:t>
            </a:r>
            <a:r>
              <a:rPr lang="fi-FI" sz="1400" dirty="0"/>
              <a:t>)</a:t>
            </a:r>
          </a:p>
          <a:p>
            <a:pPr marL="457200" lvl="1" indent="0">
              <a:buNone/>
            </a:pPr>
            <a:endParaRPr lang="fi-FI" sz="1400" dirty="0"/>
          </a:p>
          <a:p>
            <a:r>
              <a:rPr lang="fi-FI" sz="1800" dirty="0" err="1"/>
              <a:t>Medlemsnummer</a:t>
            </a:r>
            <a:r>
              <a:rPr lang="fi-FI" sz="1800" dirty="0"/>
              <a:t> = </a:t>
            </a:r>
            <a:r>
              <a:rPr lang="fi-FI" sz="1800" dirty="0" err="1"/>
              <a:t>användarnamn</a:t>
            </a:r>
            <a:r>
              <a:rPr lang="fi-FI" sz="1800" dirty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Kipa</a:t>
            </a:r>
            <a:r>
              <a:rPr lang="fi-FI" sz="1800" dirty="0"/>
              <a:t> = </a:t>
            </a:r>
            <a:r>
              <a:rPr lang="fi-FI" sz="1800" dirty="0" err="1"/>
              <a:t>tävlingslicens</a:t>
            </a:r>
            <a:r>
              <a:rPr lang="fi-FI" sz="1800" dirty="0"/>
              <a:t>/</a:t>
            </a:r>
            <a:r>
              <a:rPr lang="fi-FI" sz="1800" dirty="0" err="1"/>
              <a:t>tävlingstillståndets</a:t>
            </a:r>
            <a:r>
              <a:rPr lang="fi-FI" sz="1800" dirty="0"/>
              <a:t> </a:t>
            </a:r>
            <a:r>
              <a:rPr lang="fi-FI" sz="1800" dirty="0" err="1"/>
              <a:t>nummer</a:t>
            </a:r>
            <a:r>
              <a:rPr lang="fi-FI" sz="1800" dirty="0"/>
              <a:t> </a:t>
            </a:r>
          </a:p>
          <a:p>
            <a:r>
              <a:rPr lang="fi-FI" sz="1800" dirty="0"/>
              <a:t>Licensen </a:t>
            </a:r>
            <a:r>
              <a:rPr lang="fi-FI" sz="1800" dirty="0" err="1"/>
              <a:t>kommer</a:t>
            </a:r>
            <a:r>
              <a:rPr lang="fi-FI" sz="1800" dirty="0"/>
              <a:t> i </a:t>
            </a:r>
            <a:r>
              <a:rPr lang="fi-FI" sz="1800" dirty="0" err="1"/>
              <a:t>kraft</a:t>
            </a:r>
            <a:r>
              <a:rPr lang="fi-FI" sz="1800" dirty="0"/>
              <a:t>, </a:t>
            </a:r>
            <a:r>
              <a:rPr lang="fi-FI" sz="1800" dirty="0" err="1"/>
              <a:t>då</a:t>
            </a:r>
            <a:r>
              <a:rPr lang="fi-FI" sz="1800" dirty="0"/>
              <a:t> </a:t>
            </a:r>
            <a:r>
              <a:rPr lang="fi-FI" sz="1800" dirty="0" err="1"/>
              <a:t>både</a:t>
            </a:r>
            <a:r>
              <a:rPr lang="fi-FI" sz="1800" dirty="0"/>
              <a:t> </a:t>
            </a:r>
            <a:r>
              <a:rPr lang="fi-FI" sz="1800" dirty="0" err="1"/>
              <a:t>medlemsavgiften</a:t>
            </a:r>
            <a:r>
              <a:rPr lang="fi-FI" sz="1800" dirty="0"/>
              <a:t> </a:t>
            </a:r>
            <a:r>
              <a:rPr lang="fi-FI" sz="1800" dirty="0" err="1"/>
              <a:t>och</a:t>
            </a:r>
            <a:r>
              <a:rPr lang="fi-FI" sz="1800" dirty="0"/>
              <a:t> </a:t>
            </a:r>
            <a:r>
              <a:rPr lang="fi-FI" sz="1800" dirty="0" err="1"/>
              <a:t>tävlingslicensen</a:t>
            </a:r>
            <a:r>
              <a:rPr lang="fi-FI" sz="1800" dirty="0"/>
              <a:t> </a:t>
            </a:r>
            <a:r>
              <a:rPr lang="fi-FI" sz="1800" dirty="0" err="1"/>
              <a:t>är</a:t>
            </a:r>
            <a:r>
              <a:rPr lang="fi-FI" sz="1800" dirty="0"/>
              <a:t> </a:t>
            </a:r>
            <a:r>
              <a:rPr lang="fi-FI" sz="1800" dirty="0" err="1"/>
              <a:t>betalda</a:t>
            </a:r>
            <a:r>
              <a:rPr lang="fi-FI" sz="1800" dirty="0"/>
              <a:t> </a:t>
            </a:r>
            <a:r>
              <a:rPr lang="fi-FI" sz="1800" dirty="0" err="1"/>
              <a:t>och</a:t>
            </a:r>
            <a:r>
              <a:rPr lang="fi-FI" sz="1800" dirty="0"/>
              <a:t> </a:t>
            </a:r>
            <a:r>
              <a:rPr lang="fi-FI" sz="1800" dirty="0" err="1"/>
              <a:t>betalningen</a:t>
            </a:r>
            <a:r>
              <a:rPr lang="fi-FI" sz="1800" dirty="0"/>
              <a:t> </a:t>
            </a:r>
            <a:r>
              <a:rPr lang="fi-FI" sz="1800" dirty="0" err="1"/>
              <a:t>har</a:t>
            </a:r>
            <a:r>
              <a:rPr lang="fi-FI" sz="1800" dirty="0"/>
              <a:t> </a:t>
            </a:r>
            <a:r>
              <a:rPr lang="fi-FI" sz="1800" dirty="0" err="1"/>
              <a:t>blivit</a:t>
            </a:r>
            <a:r>
              <a:rPr lang="fi-FI" sz="1800" dirty="0"/>
              <a:t> </a:t>
            </a:r>
            <a:r>
              <a:rPr lang="fi-FI" sz="1800" dirty="0" err="1"/>
              <a:t>bokförd</a:t>
            </a:r>
            <a:r>
              <a:rPr lang="fi-FI" sz="1800" dirty="0"/>
              <a:t> i </a:t>
            </a:r>
            <a:r>
              <a:rPr lang="fi-FI" sz="1800" dirty="0" err="1"/>
              <a:t>registret</a:t>
            </a:r>
            <a:r>
              <a:rPr lang="fi-FI" sz="1800" dirty="0"/>
              <a:t>.</a:t>
            </a:r>
          </a:p>
          <a:p>
            <a:r>
              <a:rPr lang="fi-FI" sz="1800" dirty="0" err="1"/>
              <a:t>Föreningen</a:t>
            </a:r>
            <a:r>
              <a:rPr lang="fi-FI" sz="1800" dirty="0"/>
              <a:t> </a:t>
            </a:r>
            <a:r>
              <a:rPr lang="fi-FI" sz="1800" dirty="0" err="1"/>
              <a:t>man</a:t>
            </a:r>
            <a:r>
              <a:rPr lang="fi-FI" sz="1800" dirty="0"/>
              <a:t> </a:t>
            </a:r>
            <a:r>
              <a:rPr lang="fi-FI" sz="1800" dirty="0" err="1"/>
              <a:t>representerar</a:t>
            </a:r>
            <a:r>
              <a:rPr lang="fi-FI" sz="1800" dirty="0"/>
              <a:t> </a:t>
            </a:r>
            <a:r>
              <a:rPr lang="fi-FI" sz="1800" dirty="0" err="1"/>
              <a:t>går</a:t>
            </a:r>
            <a:r>
              <a:rPr lang="fi-FI" sz="1800" dirty="0"/>
              <a:t> </a:t>
            </a:r>
            <a:r>
              <a:rPr lang="fi-FI" sz="1800" dirty="0" err="1"/>
              <a:t>inte</a:t>
            </a:r>
            <a:r>
              <a:rPr lang="fi-FI" sz="1800" dirty="0"/>
              <a:t> </a:t>
            </a:r>
            <a:r>
              <a:rPr lang="fi-FI" sz="1800" dirty="0" err="1"/>
              <a:t>att</a:t>
            </a:r>
            <a:r>
              <a:rPr lang="fi-FI" sz="1800" dirty="0"/>
              <a:t> </a:t>
            </a:r>
            <a:r>
              <a:rPr lang="fi-FI" sz="1800" dirty="0" err="1"/>
              <a:t>byta</a:t>
            </a:r>
            <a:r>
              <a:rPr lang="fi-FI" sz="1800" dirty="0"/>
              <a:t> </a:t>
            </a:r>
            <a:r>
              <a:rPr lang="fi-FI" sz="1800" dirty="0" err="1"/>
              <a:t>mitt</a:t>
            </a:r>
            <a:r>
              <a:rPr lang="fi-FI" sz="1800" dirty="0"/>
              <a:t> i en </a:t>
            </a:r>
            <a:r>
              <a:rPr lang="fi-FI" sz="1800" dirty="0" err="1"/>
              <a:t>säsong</a:t>
            </a:r>
            <a:r>
              <a:rPr lang="fi-FI" sz="1800" dirty="0"/>
              <a:t>, </a:t>
            </a:r>
            <a:r>
              <a:rPr lang="fi-FI" sz="1800" dirty="0" err="1"/>
              <a:t>om</a:t>
            </a:r>
            <a:r>
              <a:rPr lang="fi-FI" sz="1800" dirty="0"/>
              <a:t> </a:t>
            </a:r>
            <a:r>
              <a:rPr lang="fi-FI" sz="1800" dirty="0" err="1"/>
              <a:t>tävlingslicensen</a:t>
            </a:r>
            <a:r>
              <a:rPr lang="fi-FI" sz="1800" dirty="0"/>
              <a:t> </a:t>
            </a:r>
            <a:r>
              <a:rPr lang="fi-FI" sz="1800" dirty="0" err="1"/>
              <a:t>är</a:t>
            </a:r>
            <a:r>
              <a:rPr lang="fi-FI" sz="1800" dirty="0"/>
              <a:t> </a:t>
            </a:r>
            <a:r>
              <a:rPr lang="fi-FI" sz="1800" dirty="0" err="1"/>
              <a:t>betald</a:t>
            </a:r>
            <a:r>
              <a:rPr lang="fi-FI" sz="1800" dirty="0"/>
              <a:t>.</a:t>
            </a:r>
          </a:p>
          <a:p>
            <a:r>
              <a:rPr lang="fi-FI" sz="1800" dirty="0" err="1"/>
              <a:t>Då</a:t>
            </a:r>
            <a:r>
              <a:rPr lang="fi-FI" sz="1800" dirty="0"/>
              <a:t> </a:t>
            </a:r>
            <a:r>
              <a:rPr lang="fi-FI" sz="1800" dirty="0" err="1"/>
              <a:t>man</a:t>
            </a:r>
            <a:r>
              <a:rPr lang="fi-FI" sz="1800" dirty="0"/>
              <a:t> </a:t>
            </a:r>
            <a:r>
              <a:rPr lang="fi-FI" sz="1800" dirty="0" err="1"/>
              <a:t>skaffar</a:t>
            </a:r>
            <a:r>
              <a:rPr lang="fi-FI" sz="1800" dirty="0"/>
              <a:t> </a:t>
            </a:r>
            <a:r>
              <a:rPr lang="fi-FI" sz="1800" dirty="0" err="1"/>
              <a:t>tävlingslicens</a:t>
            </a:r>
            <a:r>
              <a:rPr lang="fi-FI" sz="1800" dirty="0"/>
              <a:t> </a:t>
            </a:r>
            <a:r>
              <a:rPr lang="fi-FI" sz="1800" dirty="0" err="1"/>
              <a:t>samt</a:t>
            </a:r>
            <a:r>
              <a:rPr lang="fi-FI" sz="1800" dirty="0"/>
              <a:t> </a:t>
            </a:r>
            <a:r>
              <a:rPr lang="fi-FI" sz="1800" dirty="0" err="1"/>
              <a:t>vid</a:t>
            </a:r>
            <a:r>
              <a:rPr lang="fi-FI" sz="1800" dirty="0"/>
              <a:t> </a:t>
            </a:r>
            <a:r>
              <a:rPr lang="fi-FI" sz="1800" dirty="0" err="1"/>
              <a:t>anmälning</a:t>
            </a:r>
            <a:r>
              <a:rPr lang="fi-FI" sz="1800" dirty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tävling</a:t>
            </a:r>
            <a:r>
              <a:rPr lang="fi-FI" sz="1800" dirty="0"/>
              <a:t> </a:t>
            </a:r>
            <a:r>
              <a:rPr lang="fi-FI" sz="1800" dirty="0" err="1"/>
              <a:t>förbinder</a:t>
            </a:r>
            <a:r>
              <a:rPr lang="fi-FI" sz="1800" dirty="0"/>
              <a:t> </a:t>
            </a:r>
            <a:r>
              <a:rPr lang="fi-FI" sz="1800" dirty="0" err="1"/>
              <a:t>sig</a:t>
            </a:r>
            <a:r>
              <a:rPr lang="fi-FI" sz="1800" dirty="0"/>
              <a:t> </a:t>
            </a:r>
            <a:r>
              <a:rPr lang="fi-FI" sz="1800" dirty="0" err="1"/>
              <a:t>idrottaren</a:t>
            </a:r>
            <a:r>
              <a:rPr lang="fi-FI" sz="1800" dirty="0"/>
              <a:t> </a:t>
            </a:r>
            <a:r>
              <a:rPr lang="fi-FI" sz="1800" dirty="0" err="1"/>
              <a:t>att</a:t>
            </a:r>
            <a:r>
              <a:rPr lang="fi-FI" sz="1800" dirty="0"/>
              <a:t> </a:t>
            </a:r>
            <a:r>
              <a:rPr lang="fi-FI" sz="1800" dirty="0" err="1"/>
              <a:t>följa</a:t>
            </a:r>
            <a:r>
              <a:rPr lang="fi-FI" sz="1800" dirty="0"/>
              <a:t> </a:t>
            </a:r>
            <a:r>
              <a:rPr lang="fi-FI" sz="1800" dirty="0" err="1"/>
              <a:t>FRF:s</a:t>
            </a:r>
            <a:r>
              <a:rPr lang="fi-FI" sz="1800" dirty="0"/>
              <a:t> </a:t>
            </a:r>
            <a:r>
              <a:rPr lang="fi-FI" sz="1800" dirty="0" err="1"/>
              <a:t>tävlingsregler</a:t>
            </a:r>
            <a:r>
              <a:rPr lang="fi-FI" sz="18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6410774-5512-4ff5-80ac-d9b12b37a05a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36BDCE7A503E3419ACEE53EB9F9892A" ma:contentTypeVersion="14" ma:contentTypeDescription="Luo uusi asiakirja." ma:contentTypeScope="" ma:versionID="035c32ea7f5b08d5077cae25d06ff9c1">
  <xsd:schema xmlns:xsd="http://www.w3.org/2001/XMLSchema" xmlns:xs="http://www.w3.org/2001/XMLSchema" xmlns:p="http://schemas.microsoft.com/office/2006/metadata/properties" xmlns:ns2="86410774-5512-4ff5-80ac-d9b12b37a05a" xmlns:ns3="40b868c1-7899-4e3a-a680-7b130e8f3f49" targetNamespace="http://schemas.microsoft.com/office/2006/metadata/properties" ma:root="true" ma:fieldsID="23d7d53ca6598feb5e228323bbe04615" ns2:_="" ns3:_="">
    <xsd:import namespace="86410774-5512-4ff5-80ac-d9b12b37a05a"/>
    <xsd:import namespace="40b868c1-7899-4e3a-a680-7b130e8f3f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10774-5512-4ff5-80ac-d9b12b37a0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868c1-7899-4e3a-a680-7b130e8f3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A26A67-9AF2-4290-AAA8-10FDF4FB72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19FEA2-8A52-48AB-987B-C5A04EEDF046}">
  <ds:schemaRefs>
    <ds:schemaRef ds:uri="http://schemas.openxmlformats.org/package/2006/metadata/core-properties"/>
    <ds:schemaRef ds:uri="40b868c1-7899-4e3a-a680-7b130e8f3f49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86410774-5512-4ff5-80ac-d9b12b37a05a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6AE5C7C-2C9D-4E4A-8F78-F6B4F84FC0F9}">
  <ds:schemaRefs>
    <ds:schemaRef ds:uri="40b868c1-7899-4e3a-a680-7b130e8f3f49"/>
    <ds:schemaRef ds:uri="86410774-5512-4ff5-80ac-d9b12b37a0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SRLpohja</Template>
  <TotalTime>15674</TotalTime>
  <Words>9605</Words>
  <Application>Microsoft Office PowerPoint</Application>
  <PresentationFormat>Näytössä katseltava diaesitys (4:3)</PresentationFormat>
  <Paragraphs>1080</Paragraphs>
  <Slides>89</Slides>
  <Notes>89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89</vt:i4>
      </vt:variant>
    </vt:vector>
  </HeadingPairs>
  <TitlesOfParts>
    <vt:vector size="95" baseType="lpstr">
      <vt:lpstr>Arial</vt:lpstr>
      <vt:lpstr>Calibri</vt:lpstr>
      <vt:lpstr>Gill Sans MT</vt:lpstr>
      <vt:lpstr>Times</vt:lpstr>
      <vt:lpstr>Wingdings</vt:lpstr>
      <vt:lpstr>Mukautettu suunnittelumalli</vt:lpstr>
      <vt:lpstr>TÄVLINGSREGLEMENTSUTBILDNING </vt:lpstr>
      <vt:lpstr>Reglementsutbildning</vt:lpstr>
      <vt:lpstr>Reglementsutbildning</vt:lpstr>
      <vt:lpstr>Utbildningens innehåll</vt:lpstr>
      <vt:lpstr>PowerPoint-esitys</vt:lpstr>
      <vt:lpstr>Reglementsutbildning Allmän del</vt:lpstr>
      <vt:lpstr> Reglementsutbildning Allmän del</vt:lpstr>
      <vt:lpstr>Reglementsutbildning Allmän del</vt:lpstr>
      <vt:lpstr>Reglementsutbildning Allmän del</vt:lpstr>
      <vt:lpstr>Reglementsutbildning Allmän del</vt:lpstr>
      <vt:lpstr>Reglementsutbildning Allmän del</vt:lpstr>
      <vt:lpstr>Reglementsutbildning Allmän del</vt:lpstr>
      <vt:lpstr>Reglementsutbildning Allmän del</vt:lpstr>
      <vt:lpstr>Reglementsutbildning Allmän del</vt:lpstr>
      <vt:lpstr>Reglementsutbildning Allmän del</vt:lpstr>
      <vt:lpstr>Reglementsutbildning Allmän del</vt:lpstr>
      <vt:lpstr>Reglementsutbildning Allmän del</vt:lpstr>
      <vt:lpstr>Reglementsutbildning Allmän del</vt:lpstr>
      <vt:lpstr>Reglementsutbildning Allmän del</vt:lpstr>
      <vt:lpstr>Reglementsutbildning Allmän del</vt:lpstr>
      <vt:lpstr>Reglementsutbildning Allmän del</vt:lpstr>
      <vt:lpstr>Reglementsutbildning Allmän del</vt:lpstr>
      <vt:lpstr>Reglementsutbildning Allmän del</vt:lpstr>
      <vt:lpstr>Reglementsutbildning Allmän del</vt:lpstr>
      <vt:lpstr>Reglementsutbildning Allmän del</vt:lpstr>
      <vt:lpstr>Reglementsutbildning Allmän del</vt:lpstr>
      <vt:lpstr>Reglementsutbildning Allmän del</vt:lpstr>
      <vt:lpstr>Reglementsutbildning Allmän del</vt:lpstr>
      <vt:lpstr>Reglementsutbildning Allmän del</vt:lpstr>
      <vt:lpstr>Reglementsutbildning Allmän del</vt:lpstr>
      <vt:lpstr>Reglementsutbildning Allmän del</vt:lpstr>
      <vt:lpstr> Reglementsutbildning Allmän del</vt:lpstr>
      <vt:lpstr>Reglementsutbildning Allmän del</vt:lpstr>
      <vt:lpstr>PowerPoint-esitys</vt:lpstr>
      <vt:lpstr>PowerPoint-esitys</vt:lpstr>
      <vt:lpstr>PowerPoint-esitys</vt:lpstr>
      <vt:lpstr>PowerPoint-esitys</vt:lpstr>
      <vt:lpstr>PowerPoint-esitys</vt:lpstr>
      <vt:lpstr> Reglementsutbildning Dressyr</vt:lpstr>
      <vt:lpstr>Reglementsutbildning Dressyr</vt:lpstr>
      <vt:lpstr>Reglementsutbildning Dressyr</vt:lpstr>
      <vt:lpstr> Reglementsutbildning Dressyr</vt:lpstr>
      <vt:lpstr>Reglementsutbildning  Dressyr</vt:lpstr>
      <vt:lpstr>Reglementsutbildning Dressyr</vt:lpstr>
      <vt:lpstr>Reglementsutbildning Dressyr</vt:lpstr>
      <vt:lpstr>Reglementsutbildning Dressyr</vt:lpstr>
      <vt:lpstr>Reglementsutbildning Dressyr</vt:lpstr>
      <vt:lpstr>Reglementsutbildning Dressyr</vt:lpstr>
      <vt:lpstr>Reglementsutbildning Dressyr</vt:lpstr>
      <vt:lpstr>Reglementsutbildning Dressyr</vt:lpstr>
      <vt:lpstr>Reglementsutbildning Dressyr</vt:lpstr>
      <vt:lpstr>Reglementsutbildning Dressyr</vt:lpstr>
      <vt:lpstr>Reglementsutbildning Dressyr</vt:lpstr>
      <vt:lpstr>Reglementsutbildning Dressyr</vt:lpstr>
      <vt:lpstr>Reglementsutbildning Dressyr</vt:lpstr>
      <vt:lpstr>Reglementsutbildning Dressyr</vt:lpstr>
      <vt:lpstr>Reglementsutbildning Dressyr</vt:lpstr>
      <vt:lpstr>Reglementsutbildning Dressyr</vt:lpstr>
      <vt:lpstr>Reglementsutbildning Dressyr</vt:lpstr>
      <vt:lpstr>Reglementsutbildning Dressyr</vt:lpstr>
      <vt:lpstr>PowerPoint-esitys</vt:lpstr>
      <vt:lpstr> Reglementsutbildning Hoppning</vt:lpstr>
      <vt:lpstr>Reglementsutbildning Hoppning</vt:lpstr>
      <vt:lpstr>Reglementsutbildning Hoppning</vt:lpstr>
      <vt:lpstr>Reglementsutbildning Hoppning</vt:lpstr>
      <vt:lpstr>Reglementsutbildning Hoppning</vt:lpstr>
      <vt:lpstr>Reglementsutbildning Hoppning</vt:lpstr>
      <vt:lpstr>Reglementsutbildning Hoppning</vt:lpstr>
      <vt:lpstr>Reglementsutbildning Hoppning</vt:lpstr>
      <vt:lpstr>Reglementsutbildning Hoppning</vt:lpstr>
      <vt:lpstr>Reglementsutbildning Hoppning</vt:lpstr>
      <vt:lpstr>Reglementsutbildning Hoppning</vt:lpstr>
      <vt:lpstr>PowerPoint-esitys</vt:lpstr>
      <vt:lpstr>Reglementsutbildning Hoppning</vt:lpstr>
      <vt:lpstr>Reglementsutbildning Hoppning</vt:lpstr>
      <vt:lpstr>Reglementsutbildning Hoppning</vt:lpstr>
      <vt:lpstr>Reglementsutbildning Hoppning</vt:lpstr>
      <vt:lpstr>Reglementsutbildning Hoppning</vt:lpstr>
      <vt:lpstr>Reglementsutbildning Hoppning</vt:lpstr>
      <vt:lpstr>Reglementsutbildning Hoppning</vt:lpstr>
      <vt:lpstr>Reglementsutbildning Hoppning</vt:lpstr>
      <vt:lpstr>Reglementsutbildning Hoppning</vt:lpstr>
      <vt:lpstr>Reglementsutbildning Hoppning</vt:lpstr>
      <vt:lpstr>Reglementsutbildning Hoppning</vt:lpstr>
      <vt:lpstr>Reglementsutbildning Hoppning</vt:lpstr>
      <vt:lpstr>Reglementsutbildning Hoppning</vt:lpstr>
      <vt:lpstr>Reglementsutbildning Hoppning</vt:lpstr>
      <vt:lpstr>Reglementsutbildning Ordlista</vt:lpstr>
      <vt:lpstr>Lycka till i tävlingar!</vt:lpstr>
    </vt:vector>
  </TitlesOfParts>
  <Company>Ratsastus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Hanna Talvitie;Marian Seppälä</dc:creator>
  <cp:lastModifiedBy>Grankvist Nina (ELY)</cp:lastModifiedBy>
  <cp:revision>1756</cp:revision>
  <dcterms:created xsi:type="dcterms:W3CDTF">2009-01-13T07:37:38Z</dcterms:created>
  <dcterms:modified xsi:type="dcterms:W3CDTF">2022-03-01T10:27:58Z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0x010100336BDCE7A503E3419ACEE53EB9F9892A</vt:lpwstr>
  </property>
  <property fmtid="{D5CDD505-2E9C-101B-9397-08002B2CF9AE}" pid="3" name="AuthorIds_UIVersion_1536">
    <vt:lpwstr>44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_SharedFileIndex">
    <vt:lpwstr/>
  </property>
  <property fmtid="{D5CDD505-2E9C-101B-9397-08002B2CF9AE}" pid="8" name="_SourceUrl">
    <vt:lpwstr/>
  </property>
</Properties>
</file>