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1"/>
  </p:sldMasterIdLst>
  <p:notesMasterIdLst>
    <p:notesMasterId r:id="rId11"/>
  </p:notesMasterIdLst>
  <p:sldIdLst>
    <p:sldId id="256" r:id="rId2"/>
    <p:sldId id="259" r:id="rId3"/>
    <p:sldId id="316" r:id="rId4"/>
    <p:sldId id="263" r:id="rId5"/>
    <p:sldId id="317" r:id="rId6"/>
    <p:sldId id="267" r:id="rId7"/>
    <p:sldId id="312" r:id="rId8"/>
    <p:sldId id="273" r:id="rId9"/>
    <p:sldId id="292" r:id="rId10"/>
  </p:sldIdLst>
  <p:sldSz cx="9144000" cy="6858000" type="screen4x3"/>
  <p:notesSz cx="6858000" cy="9144000"/>
  <p:defaultTextStyle>
    <a:defPPr>
      <a:defRPr lang="fi-FI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E84FF59-7A85-4069-81B4-35F037938D07}" v="6" dt="2023-02-23T11:52:43.9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713" autoAdjust="0"/>
    <p:restoredTop sz="94660"/>
  </p:normalViewPr>
  <p:slideViewPr>
    <p:cSldViewPr snapToGrid="0" snapToObjects="1">
      <p:cViewPr varScale="1">
        <p:scale>
          <a:sx n="81" d="100"/>
          <a:sy n="81" d="100"/>
        </p:scale>
        <p:origin x="131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FAE57D-D39D-4068-90FD-0C0AD5CE3EBB}" type="doc">
      <dgm:prSet loTypeId="urn:microsoft.com/office/officeart/2008/layout/VerticalCurvedList" loCatId="list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fi-FI"/>
        </a:p>
      </dgm:t>
    </dgm:pt>
    <dgm:pt modelId="{589A1838-35E9-4CCB-A490-A16103F77B7E}">
      <dgm:prSet custT="1"/>
      <dgm:spPr>
        <a:solidFill>
          <a:srgbClr val="94C120"/>
        </a:solidFill>
      </dgm:spPr>
      <dgm:t>
        <a:bodyPr spcFirstLastPara="0" vert="horz" wrap="square" lIns="868777" tIns="83820" rIns="83820" bIns="83820" numCol="1" spcCol="1270" anchor="ctr" anchorCtr="0"/>
        <a:lstStyle/>
        <a:p>
          <a:pPr algn="l"/>
          <a:r>
            <a:rPr lang="fi-FI" sz="2400" kern="1200" baseline="0" dirty="0">
              <a:solidFill>
                <a:schemeClr val="bg1"/>
              </a:solidFill>
              <a:latin typeface="+mn-lt"/>
            </a:rPr>
            <a:t>Tuetaan, </a:t>
          </a:r>
          <a:r>
            <a:rPr lang="fi-FI" sz="2400" kern="1200" baseline="0" dirty="0">
              <a:solidFill>
                <a:schemeClr val="bg1"/>
              </a:solidFill>
              <a:latin typeface="+mn-lt"/>
              <a:ea typeface="+mn-ea"/>
              <a:cs typeface="+mn-cs"/>
            </a:rPr>
            <a:t>autetaan</a:t>
          </a:r>
          <a:r>
            <a:rPr lang="fi-FI" sz="2400" kern="1200" baseline="0" dirty="0">
              <a:solidFill>
                <a:schemeClr val="bg1"/>
              </a:solidFill>
              <a:latin typeface="+mn-lt"/>
            </a:rPr>
            <a:t> ja kannustetaan organisaatiota kohti </a:t>
          </a:r>
          <a:r>
            <a:rPr lang="fi-FI" sz="2400" kern="1200" baseline="0" dirty="0">
              <a:solidFill>
                <a:srgbClr val="FFFFFF"/>
              </a:solidFill>
              <a:latin typeface="Calibri"/>
              <a:ea typeface="+mn-ea"/>
              <a:cs typeface="+mn-cs"/>
            </a:rPr>
            <a:t>ympäristöllisesti kestävää toimintaa. </a:t>
          </a:r>
        </a:p>
      </dgm:t>
    </dgm:pt>
    <dgm:pt modelId="{D2CCD1B4-522B-468F-9D20-023308202333}" type="parTrans" cxnId="{56B5A828-0627-4B1E-9054-698D79029D99}">
      <dgm:prSet/>
      <dgm:spPr/>
      <dgm:t>
        <a:bodyPr/>
        <a:lstStyle/>
        <a:p>
          <a:endParaRPr lang="fi-FI"/>
        </a:p>
      </dgm:t>
    </dgm:pt>
    <dgm:pt modelId="{38AF428C-5B72-41F9-AD01-20A1384448D3}" type="sibTrans" cxnId="{56B5A828-0627-4B1E-9054-698D79029D99}">
      <dgm:prSet/>
      <dgm:spPr/>
      <dgm:t>
        <a:bodyPr/>
        <a:lstStyle/>
        <a:p>
          <a:endParaRPr lang="fi-FI"/>
        </a:p>
      </dgm:t>
    </dgm:pt>
    <dgm:pt modelId="{D654F15E-212B-4E73-B735-555BF5B4E688}">
      <dgm:prSet phldrT="[Teksti]" custT="1"/>
      <dgm:spPr>
        <a:solidFill>
          <a:srgbClr val="94C120"/>
        </a:solidFill>
      </dgm:spPr>
      <dgm:t>
        <a:bodyPr/>
        <a:lstStyle/>
        <a:p>
          <a:pPr algn="l"/>
          <a:r>
            <a:rPr lang="fi-FI" sz="3600" b="1" baseline="0" dirty="0">
              <a:solidFill>
                <a:schemeClr val="bg1"/>
              </a:solidFill>
              <a:latin typeface="+mn-lt"/>
              <a:ea typeface="+mn-ea"/>
              <a:cs typeface="+mn-cs"/>
            </a:rPr>
            <a:t>        OSANA LUONTOA     </a:t>
          </a:r>
          <a:endParaRPr lang="fi-FI" sz="3600" b="1" baseline="0" dirty="0">
            <a:solidFill>
              <a:schemeClr val="bg1"/>
            </a:solidFill>
            <a:latin typeface="+mn-lt"/>
          </a:endParaRPr>
        </a:p>
      </dgm:t>
    </dgm:pt>
    <dgm:pt modelId="{83EE5017-7A3A-4BCC-8E76-86F41D128D93}" type="sibTrans" cxnId="{38C2213D-4966-4676-A7BB-E840B407031F}">
      <dgm:prSet/>
      <dgm:spPr/>
      <dgm:t>
        <a:bodyPr/>
        <a:lstStyle/>
        <a:p>
          <a:endParaRPr lang="fi-FI" baseline="0">
            <a:solidFill>
              <a:schemeClr val="bg1"/>
            </a:solidFill>
          </a:endParaRPr>
        </a:p>
      </dgm:t>
    </dgm:pt>
    <dgm:pt modelId="{753D9DC2-C42D-4294-8667-6857C2D2EB89}" type="parTrans" cxnId="{38C2213D-4966-4676-A7BB-E840B407031F}">
      <dgm:prSet/>
      <dgm:spPr/>
      <dgm:t>
        <a:bodyPr/>
        <a:lstStyle/>
        <a:p>
          <a:endParaRPr lang="fi-FI"/>
        </a:p>
      </dgm:t>
    </dgm:pt>
    <dgm:pt modelId="{604B6DDD-43A9-4D74-AC8C-06153B8E323B}">
      <dgm:prSet custT="1"/>
      <dgm:spPr>
        <a:solidFill>
          <a:srgbClr val="94C120"/>
        </a:solidFill>
      </dgm:spPr>
      <dgm:t>
        <a:bodyPr/>
        <a:lstStyle/>
        <a:p>
          <a:r>
            <a:rPr lang="fi-FI" sz="2000" kern="1200" dirty="0"/>
            <a:t>Tavoitteena on, että kaikki </a:t>
          </a:r>
          <a:r>
            <a:rPr lang="fi-FI" sz="2000" kern="1200" dirty="0" err="1"/>
            <a:t>SRL:n</a:t>
          </a:r>
          <a:r>
            <a:rPr lang="fi-FI" sz="2000" kern="1200" dirty="0"/>
            <a:t> jäsenyhteisöt omaksuvat ympäristövastuusta huolehtimisen ja sen jatkuvan parantamisen luontevaksi osaksi päivittäistä toimintaansa.</a:t>
          </a:r>
          <a:endParaRPr lang="fi-FI" sz="2400" b="0" kern="1200" baseline="0" dirty="0">
            <a:solidFill>
              <a:schemeClr val="bg1"/>
            </a:solidFill>
            <a:latin typeface="+mn-lt"/>
          </a:endParaRPr>
        </a:p>
      </dgm:t>
    </dgm:pt>
    <dgm:pt modelId="{1C02975B-B4AD-41EE-9B40-77D756BBD494}" type="parTrans" cxnId="{C4B3DD41-3C5E-4CA3-8401-8C46308AEEAA}">
      <dgm:prSet/>
      <dgm:spPr/>
      <dgm:t>
        <a:bodyPr/>
        <a:lstStyle/>
        <a:p>
          <a:endParaRPr lang="fi-FI"/>
        </a:p>
      </dgm:t>
    </dgm:pt>
    <dgm:pt modelId="{777558AA-9685-48ED-B598-6EC4DA29A9DD}" type="sibTrans" cxnId="{C4B3DD41-3C5E-4CA3-8401-8C46308AEEAA}">
      <dgm:prSet/>
      <dgm:spPr/>
      <dgm:t>
        <a:bodyPr/>
        <a:lstStyle/>
        <a:p>
          <a:endParaRPr lang="fi-FI"/>
        </a:p>
      </dgm:t>
    </dgm:pt>
    <dgm:pt modelId="{AB7EB9FF-EEA4-4894-A936-0343401F1FD8}" type="pres">
      <dgm:prSet presAssocID="{88FAE57D-D39D-4068-90FD-0C0AD5CE3EBB}" presName="Name0" presStyleCnt="0">
        <dgm:presLayoutVars>
          <dgm:chMax val="7"/>
          <dgm:chPref val="7"/>
          <dgm:dir/>
        </dgm:presLayoutVars>
      </dgm:prSet>
      <dgm:spPr/>
    </dgm:pt>
    <dgm:pt modelId="{B4DF866C-2B1F-4823-9F12-33BCEC5D7201}" type="pres">
      <dgm:prSet presAssocID="{88FAE57D-D39D-4068-90FD-0C0AD5CE3EBB}" presName="Name1" presStyleCnt="0"/>
      <dgm:spPr/>
    </dgm:pt>
    <dgm:pt modelId="{62C31ECC-2EA2-4B8B-80FF-6BDC455FE534}" type="pres">
      <dgm:prSet presAssocID="{88FAE57D-D39D-4068-90FD-0C0AD5CE3EBB}" presName="cycle" presStyleCnt="0"/>
      <dgm:spPr/>
    </dgm:pt>
    <dgm:pt modelId="{4A80B8B0-64AB-4F3E-B101-3A648F941456}" type="pres">
      <dgm:prSet presAssocID="{88FAE57D-D39D-4068-90FD-0C0AD5CE3EBB}" presName="srcNode" presStyleLbl="node1" presStyleIdx="0" presStyleCnt="3"/>
      <dgm:spPr/>
    </dgm:pt>
    <dgm:pt modelId="{E8BB7F22-DE02-46F3-BFD8-3AC80D67F1AF}" type="pres">
      <dgm:prSet presAssocID="{88FAE57D-D39D-4068-90FD-0C0AD5CE3EBB}" presName="conn" presStyleLbl="parChTrans1D2" presStyleIdx="0" presStyleCnt="1"/>
      <dgm:spPr/>
    </dgm:pt>
    <dgm:pt modelId="{4D380FF1-A1A0-4C5B-929C-6AA9B24DE5C0}" type="pres">
      <dgm:prSet presAssocID="{88FAE57D-D39D-4068-90FD-0C0AD5CE3EBB}" presName="extraNode" presStyleLbl="node1" presStyleIdx="0" presStyleCnt="3"/>
      <dgm:spPr/>
    </dgm:pt>
    <dgm:pt modelId="{0C7EF525-BB2A-430E-A955-E32E45BA2911}" type="pres">
      <dgm:prSet presAssocID="{88FAE57D-D39D-4068-90FD-0C0AD5CE3EBB}" presName="dstNode" presStyleLbl="node1" presStyleIdx="0" presStyleCnt="3"/>
      <dgm:spPr/>
    </dgm:pt>
    <dgm:pt modelId="{2FABC47F-F474-4CFA-ADFC-4479E76C693C}" type="pres">
      <dgm:prSet presAssocID="{D654F15E-212B-4E73-B735-555BF5B4E688}" presName="text_1" presStyleLbl="node1" presStyleIdx="0" presStyleCnt="3" custScaleY="91141" custLinFactNeighborX="-608" custLinFactNeighborY="-3705">
        <dgm:presLayoutVars>
          <dgm:bulletEnabled val="1"/>
        </dgm:presLayoutVars>
      </dgm:prSet>
      <dgm:spPr/>
    </dgm:pt>
    <dgm:pt modelId="{AC3C783F-D6F7-47B5-BB08-F05F9BEA2871}" type="pres">
      <dgm:prSet presAssocID="{D654F15E-212B-4E73-B735-555BF5B4E688}" presName="accent_1" presStyleCnt="0"/>
      <dgm:spPr/>
    </dgm:pt>
    <dgm:pt modelId="{0FD49BCD-2157-4C5E-956C-E5733222EEDB}" type="pres">
      <dgm:prSet presAssocID="{D654F15E-212B-4E73-B735-555BF5B4E688}" presName="accentRepeatNode" presStyleLbl="solidFgAcc1" presStyleIdx="0" presStyleCnt="3" custScaleX="100788" custScaleY="99501" custLinFactNeighborX="-1566" custLinFactNeighborY="4533"/>
      <dgm:spPr>
        <a:blipFill rotWithShape="0">
          <a:blip xmlns:r="http://schemas.openxmlformats.org/officeDocument/2006/relationships" r:embed="rId1"/>
          <a:srcRect/>
          <a:stretch>
            <a:fillRect t="-2000" b="-2000"/>
          </a:stretch>
        </a:blipFill>
        <a:ln>
          <a:solidFill>
            <a:schemeClr val="bg1"/>
          </a:solidFill>
        </a:ln>
      </dgm:spPr>
    </dgm:pt>
    <dgm:pt modelId="{2AE55769-0F97-461B-8F9F-F80AB3B004A6}" type="pres">
      <dgm:prSet presAssocID="{589A1838-35E9-4CCB-A490-A16103F77B7E}" presName="text_2" presStyleLbl="node1" presStyleIdx="1" presStyleCnt="3" custScaleX="104376" custScaleY="104567">
        <dgm:presLayoutVars>
          <dgm:bulletEnabled val="1"/>
        </dgm:presLayoutVars>
      </dgm:prSet>
      <dgm:spPr>
        <a:xfrm>
          <a:off x="1271170" y="2189043"/>
          <a:ext cx="7407981" cy="1094521"/>
        </a:xfrm>
        <a:prstGeom prst="rect">
          <a:avLst/>
        </a:prstGeom>
      </dgm:spPr>
    </dgm:pt>
    <dgm:pt modelId="{26AB0EEB-290D-4762-B1EC-C36A6EB190DE}" type="pres">
      <dgm:prSet presAssocID="{589A1838-35E9-4CCB-A490-A16103F77B7E}" presName="accent_2" presStyleCnt="0"/>
      <dgm:spPr/>
    </dgm:pt>
    <dgm:pt modelId="{E07BD563-4E12-47CC-9CE8-C2D5C5B1C471}" type="pres">
      <dgm:prSet presAssocID="{589A1838-35E9-4CCB-A490-A16103F77B7E}" presName="accentRepeatNode" presStyleLbl="solidFgAcc1" presStyleIdx="1" presStyleCnt="3" custLinFactNeighborX="800" custLinFactNeighborY="-2401"/>
      <dgm:spPr>
        <a:blipFill dpi="0" rotWithShape="0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chemeClr val="bg1"/>
          </a:solidFill>
        </a:ln>
      </dgm:spPr>
    </dgm:pt>
    <dgm:pt modelId="{17DE10EF-6D34-48E7-8724-21B590743E36}" type="pres">
      <dgm:prSet presAssocID="{604B6DDD-43A9-4D74-AC8C-06153B8E323B}" presName="text_3" presStyleLbl="node1" presStyleIdx="2" presStyleCnt="3" custLinFactNeighborX="18989" custLinFactNeighborY="-911">
        <dgm:presLayoutVars>
          <dgm:bulletEnabled val="1"/>
        </dgm:presLayoutVars>
      </dgm:prSet>
      <dgm:spPr/>
    </dgm:pt>
    <dgm:pt modelId="{ADF5A51A-540E-487D-A738-3ADF87CF0FE4}" type="pres">
      <dgm:prSet presAssocID="{604B6DDD-43A9-4D74-AC8C-06153B8E323B}" presName="accent_3" presStyleCnt="0"/>
      <dgm:spPr/>
    </dgm:pt>
    <dgm:pt modelId="{3EDC7DCB-3888-40ED-8394-0F7718397849}" type="pres">
      <dgm:prSet presAssocID="{604B6DDD-43A9-4D74-AC8C-06153B8E323B}" presName="accentRepeatNode" presStyleLbl="solidFgAcc1" presStyleIdx="2" presStyleCnt="3"/>
      <dgm:spPr>
        <a:blipFill rotWithShape="0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chemeClr val="bg1"/>
          </a:solidFill>
        </a:ln>
      </dgm:spPr>
    </dgm:pt>
  </dgm:ptLst>
  <dgm:cxnLst>
    <dgm:cxn modelId="{56B5A828-0627-4B1E-9054-698D79029D99}" srcId="{88FAE57D-D39D-4068-90FD-0C0AD5CE3EBB}" destId="{589A1838-35E9-4CCB-A490-A16103F77B7E}" srcOrd="1" destOrd="0" parTransId="{D2CCD1B4-522B-468F-9D20-023308202333}" sibTransId="{38AF428C-5B72-41F9-AD01-20A1384448D3}"/>
    <dgm:cxn modelId="{38C2213D-4966-4676-A7BB-E840B407031F}" srcId="{88FAE57D-D39D-4068-90FD-0C0AD5CE3EBB}" destId="{D654F15E-212B-4E73-B735-555BF5B4E688}" srcOrd="0" destOrd="0" parTransId="{753D9DC2-C42D-4294-8667-6857C2D2EB89}" sibTransId="{83EE5017-7A3A-4BCC-8E76-86F41D128D93}"/>
    <dgm:cxn modelId="{C4B3DD41-3C5E-4CA3-8401-8C46308AEEAA}" srcId="{88FAE57D-D39D-4068-90FD-0C0AD5CE3EBB}" destId="{604B6DDD-43A9-4D74-AC8C-06153B8E323B}" srcOrd="2" destOrd="0" parTransId="{1C02975B-B4AD-41EE-9B40-77D756BBD494}" sibTransId="{777558AA-9685-48ED-B598-6EC4DA29A9DD}"/>
    <dgm:cxn modelId="{B105244E-5EA5-4175-8987-7BCC6F6572D7}" type="presOf" srcId="{83EE5017-7A3A-4BCC-8E76-86F41D128D93}" destId="{E8BB7F22-DE02-46F3-BFD8-3AC80D67F1AF}" srcOrd="0" destOrd="0" presId="urn:microsoft.com/office/officeart/2008/layout/VerticalCurvedList"/>
    <dgm:cxn modelId="{F687B2B0-A526-46E4-A993-78DE63F446D9}" type="presOf" srcId="{88FAE57D-D39D-4068-90FD-0C0AD5CE3EBB}" destId="{AB7EB9FF-EEA4-4894-A936-0343401F1FD8}" srcOrd="0" destOrd="0" presId="urn:microsoft.com/office/officeart/2008/layout/VerticalCurvedList"/>
    <dgm:cxn modelId="{7BBA7FC6-BB2F-4F8B-9320-8C6A66B3F8CA}" type="presOf" srcId="{589A1838-35E9-4CCB-A490-A16103F77B7E}" destId="{2AE55769-0F97-461B-8F9F-F80AB3B004A6}" srcOrd="0" destOrd="0" presId="urn:microsoft.com/office/officeart/2008/layout/VerticalCurvedList"/>
    <dgm:cxn modelId="{18FBEFE4-BA34-4F68-A677-72E6AF0D1BE8}" type="presOf" srcId="{D654F15E-212B-4E73-B735-555BF5B4E688}" destId="{2FABC47F-F474-4CFA-ADFC-4479E76C693C}" srcOrd="0" destOrd="0" presId="urn:microsoft.com/office/officeart/2008/layout/VerticalCurvedList"/>
    <dgm:cxn modelId="{AE39FEF5-CA5C-4B31-88A1-6E3D3E7174CF}" type="presOf" srcId="{604B6DDD-43A9-4D74-AC8C-06153B8E323B}" destId="{17DE10EF-6D34-48E7-8724-21B590743E36}" srcOrd="0" destOrd="0" presId="urn:microsoft.com/office/officeart/2008/layout/VerticalCurvedList"/>
    <dgm:cxn modelId="{E059AC7D-A865-496B-A338-9448BB453784}" type="presParOf" srcId="{AB7EB9FF-EEA4-4894-A936-0343401F1FD8}" destId="{B4DF866C-2B1F-4823-9F12-33BCEC5D7201}" srcOrd="0" destOrd="0" presId="urn:microsoft.com/office/officeart/2008/layout/VerticalCurvedList"/>
    <dgm:cxn modelId="{6036341B-0DC3-4D96-AB1F-19E3071DA71B}" type="presParOf" srcId="{B4DF866C-2B1F-4823-9F12-33BCEC5D7201}" destId="{62C31ECC-2EA2-4B8B-80FF-6BDC455FE534}" srcOrd="0" destOrd="0" presId="urn:microsoft.com/office/officeart/2008/layout/VerticalCurvedList"/>
    <dgm:cxn modelId="{EA119209-9AB5-4913-8F92-F5F38AA67353}" type="presParOf" srcId="{62C31ECC-2EA2-4B8B-80FF-6BDC455FE534}" destId="{4A80B8B0-64AB-4F3E-B101-3A648F941456}" srcOrd="0" destOrd="0" presId="urn:microsoft.com/office/officeart/2008/layout/VerticalCurvedList"/>
    <dgm:cxn modelId="{30B0D807-0AA9-4730-8853-D07E825CF1E5}" type="presParOf" srcId="{62C31ECC-2EA2-4B8B-80FF-6BDC455FE534}" destId="{E8BB7F22-DE02-46F3-BFD8-3AC80D67F1AF}" srcOrd="1" destOrd="0" presId="urn:microsoft.com/office/officeart/2008/layout/VerticalCurvedList"/>
    <dgm:cxn modelId="{80F0A25B-CB7C-4FD0-A8AD-6DB522169EB8}" type="presParOf" srcId="{62C31ECC-2EA2-4B8B-80FF-6BDC455FE534}" destId="{4D380FF1-A1A0-4C5B-929C-6AA9B24DE5C0}" srcOrd="2" destOrd="0" presId="urn:microsoft.com/office/officeart/2008/layout/VerticalCurvedList"/>
    <dgm:cxn modelId="{E01C51EA-0BE9-4FF0-8CCC-B61C0E20BE00}" type="presParOf" srcId="{62C31ECC-2EA2-4B8B-80FF-6BDC455FE534}" destId="{0C7EF525-BB2A-430E-A955-E32E45BA2911}" srcOrd="3" destOrd="0" presId="urn:microsoft.com/office/officeart/2008/layout/VerticalCurvedList"/>
    <dgm:cxn modelId="{2E25A71C-95C5-4544-B7F2-EFB2ADDCEE1B}" type="presParOf" srcId="{B4DF866C-2B1F-4823-9F12-33BCEC5D7201}" destId="{2FABC47F-F474-4CFA-ADFC-4479E76C693C}" srcOrd="1" destOrd="0" presId="urn:microsoft.com/office/officeart/2008/layout/VerticalCurvedList"/>
    <dgm:cxn modelId="{B32C7ACC-F93B-446C-B172-51F64046C94F}" type="presParOf" srcId="{B4DF866C-2B1F-4823-9F12-33BCEC5D7201}" destId="{AC3C783F-D6F7-47B5-BB08-F05F9BEA2871}" srcOrd="2" destOrd="0" presId="urn:microsoft.com/office/officeart/2008/layout/VerticalCurvedList"/>
    <dgm:cxn modelId="{E09A4C04-2A44-46DA-971B-2FAFA3BEFE9A}" type="presParOf" srcId="{AC3C783F-D6F7-47B5-BB08-F05F9BEA2871}" destId="{0FD49BCD-2157-4C5E-956C-E5733222EEDB}" srcOrd="0" destOrd="0" presId="urn:microsoft.com/office/officeart/2008/layout/VerticalCurvedList"/>
    <dgm:cxn modelId="{19F1BD7C-F998-4D30-B6B0-EE5C1ED53802}" type="presParOf" srcId="{B4DF866C-2B1F-4823-9F12-33BCEC5D7201}" destId="{2AE55769-0F97-461B-8F9F-F80AB3B004A6}" srcOrd="3" destOrd="0" presId="urn:microsoft.com/office/officeart/2008/layout/VerticalCurvedList"/>
    <dgm:cxn modelId="{087348F8-C217-4EB1-A512-9BF489444F5D}" type="presParOf" srcId="{B4DF866C-2B1F-4823-9F12-33BCEC5D7201}" destId="{26AB0EEB-290D-4762-B1EC-C36A6EB190DE}" srcOrd="4" destOrd="0" presId="urn:microsoft.com/office/officeart/2008/layout/VerticalCurvedList"/>
    <dgm:cxn modelId="{BAA691AB-185F-4899-82FF-7BFDFD0ED07A}" type="presParOf" srcId="{26AB0EEB-290D-4762-B1EC-C36A6EB190DE}" destId="{E07BD563-4E12-47CC-9CE8-C2D5C5B1C471}" srcOrd="0" destOrd="0" presId="urn:microsoft.com/office/officeart/2008/layout/VerticalCurvedList"/>
    <dgm:cxn modelId="{A1AAF873-DB2B-4BFB-9FB8-FB2B14C9607F}" type="presParOf" srcId="{B4DF866C-2B1F-4823-9F12-33BCEC5D7201}" destId="{17DE10EF-6D34-48E7-8724-21B590743E36}" srcOrd="5" destOrd="0" presId="urn:microsoft.com/office/officeart/2008/layout/VerticalCurvedList"/>
    <dgm:cxn modelId="{3A570275-0EF6-4F37-8B31-86BAC81BA30F}" type="presParOf" srcId="{B4DF866C-2B1F-4823-9F12-33BCEC5D7201}" destId="{ADF5A51A-540E-487D-A738-3ADF87CF0FE4}" srcOrd="6" destOrd="0" presId="urn:microsoft.com/office/officeart/2008/layout/VerticalCurvedList"/>
    <dgm:cxn modelId="{A4AF38CB-7262-45A3-9EFE-16E911142814}" type="presParOf" srcId="{ADF5A51A-540E-487D-A738-3ADF87CF0FE4}" destId="{3EDC7DCB-3888-40ED-8394-0F771839784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319A8A5-DD05-462B-AF55-F41AFA01F861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EE26AD66-C5A7-486A-859E-6975726382A6}">
      <dgm:prSet phldrT="[Teksti]"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>
        <a:solidFill>
          <a:srgbClr val="F39200"/>
        </a:solidFill>
        <a:ln>
          <a:noFill/>
        </a:ln>
      </dgm:spPr>
      <dgm:t>
        <a:bodyPr/>
        <a:lstStyle/>
        <a:p>
          <a:pPr algn="l" rtl="0"/>
          <a:r>
            <a:rPr lang="fi-FI" sz="3300" b="1" dirty="0">
              <a:solidFill>
                <a:schemeClr val="bg1"/>
              </a:solidFill>
              <a:latin typeface="Calibri"/>
              <a:ea typeface="+mn-ea"/>
              <a:cs typeface="+mn-cs"/>
            </a:rPr>
            <a:t> </a:t>
          </a:r>
          <a:r>
            <a:rPr lang="fi-FI" sz="3600" b="1" dirty="0">
              <a:solidFill>
                <a:schemeClr val="bg1"/>
              </a:solidFill>
              <a:ea typeface="+mn-ea"/>
              <a:cs typeface="+mn-cs"/>
            </a:rPr>
            <a:t>HEVOSEN RINNALLA</a:t>
          </a:r>
          <a:endParaRPr lang="fi-FI" sz="3600" b="1" dirty="0">
            <a:solidFill>
              <a:schemeClr val="bg1"/>
            </a:solidFill>
          </a:endParaRPr>
        </a:p>
      </dgm:t>
    </dgm:pt>
    <dgm:pt modelId="{73F5C979-CD7B-4BD5-9B1F-BC6A39CBBF52}" type="parTrans" cxnId="{5BD3ECFF-04F9-4B6E-991F-0F6411E00280}">
      <dgm:prSet/>
      <dgm:spPr/>
      <dgm:t>
        <a:bodyPr/>
        <a:lstStyle/>
        <a:p>
          <a:endParaRPr lang="fi-FI"/>
        </a:p>
      </dgm:t>
    </dgm:pt>
    <dgm:pt modelId="{8BD5037B-E426-4111-A96E-30D5690E92B1}" type="sibTrans" cxnId="{5BD3ECFF-04F9-4B6E-991F-0F6411E00280}">
      <dgm:prSet/>
      <dgm:spPr>
        <a:ln>
          <a:noFill/>
        </a:ln>
      </dgm:spPr>
      <dgm:t>
        <a:bodyPr/>
        <a:lstStyle/>
        <a:p>
          <a:endParaRPr lang="fi-FI" b="0">
            <a:solidFill>
              <a:schemeClr val="bg1"/>
            </a:solidFill>
          </a:endParaRPr>
        </a:p>
      </dgm:t>
    </dgm:pt>
    <dgm:pt modelId="{4A278849-091A-449F-B716-3D4EB72EDB95}">
      <dgm:prSet custT="1"/>
      <dgm:spPr>
        <a:solidFill>
          <a:srgbClr val="F39200"/>
        </a:solidFill>
        <a:ln>
          <a:noFill/>
        </a:ln>
      </dgm:spPr>
      <dgm:t>
        <a:bodyPr/>
        <a:lstStyle/>
        <a:p>
          <a:pPr rtl="0"/>
          <a:r>
            <a:rPr lang="fi-FI" sz="2500" b="0" dirty="0">
              <a:solidFill>
                <a:schemeClr val="bg1"/>
              </a:solidFill>
              <a:latin typeface="Calibri"/>
              <a:ea typeface="+mn-ea"/>
              <a:cs typeface="+mn-cs"/>
            </a:rPr>
            <a:t>Edistetään</a:t>
          </a:r>
          <a:r>
            <a:rPr lang="fi-FI" sz="2500" b="0" dirty="0">
              <a:solidFill>
                <a:schemeClr val="bg1"/>
              </a:solidFill>
              <a:ea typeface="+mn-ea"/>
              <a:cs typeface="+mn-cs"/>
            </a:rPr>
            <a:t> hevosen </a:t>
          </a:r>
          <a:r>
            <a:rPr lang="fi-FI" sz="2500" b="0" dirty="0">
              <a:solidFill>
                <a:schemeClr val="bg1"/>
              </a:solidFill>
              <a:latin typeface="Calibri"/>
              <a:ea typeface="+mn-ea"/>
              <a:cs typeface="+mn-cs"/>
            </a:rPr>
            <a:t>hyvinvointia</a:t>
          </a:r>
          <a:r>
            <a:rPr lang="fi-FI" sz="2500" b="0" dirty="0">
              <a:solidFill>
                <a:schemeClr val="bg1"/>
              </a:solidFill>
              <a:ea typeface="+mn-ea"/>
              <a:cs typeface="+mn-cs"/>
            </a:rPr>
            <a:t> kaikessa liiton toiminnassa.</a:t>
          </a:r>
        </a:p>
      </dgm:t>
    </dgm:pt>
    <dgm:pt modelId="{AFFE33D6-823B-455B-B2AB-3224CFC98360}" type="parTrans" cxnId="{765A9863-F514-46E1-9BD5-74C405662127}">
      <dgm:prSet/>
      <dgm:spPr/>
      <dgm:t>
        <a:bodyPr/>
        <a:lstStyle/>
        <a:p>
          <a:endParaRPr lang="fi-FI"/>
        </a:p>
      </dgm:t>
    </dgm:pt>
    <dgm:pt modelId="{0EFBA1D3-9BAE-41A2-BB13-750799D291EC}" type="sibTrans" cxnId="{765A9863-F514-46E1-9BD5-74C405662127}">
      <dgm:prSet/>
      <dgm:spPr/>
      <dgm:t>
        <a:bodyPr/>
        <a:lstStyle/>
        <a:p>
          <a:endParaRPr lang="fi-FI"/>
        </a:p>
      </dgm:t>
    </dgm:pt>
    <dgm:pt modelId="{B65A37A6-0C28-4EDA-8382-F7BC3F51A977}">
      <dgm:prSet custT="1"/>
      <dgm:spPr>
        <a:solidFill>
          <a:srgbClr val="F39200"/>
        </a:solidFill>
        <a:ln>
          <a:noFill/>
        </a:ln>
      </dgm:spPr>
      <dgm:t>
        <a:bodyPr/>
        <a:lstStyle/>
        <a:p>
          <a:r>
            <a:rPr lang="fi-FI" sz="2500" b="0" dirty="0">
              <a:solidFill>
                <a:schemeClr val="bg1"/>
              </a:solidFill>
              <a:latin typeface="Calibri"/>
              <a:ea typeface="+mn-ea"/>
              <a:cs typeface="+mn-cs"/>
            </a:rPr>
            <a:t>Lisätään</a:t>
          </a:r>
          <a:r>
            <a:rPr lang="fi-FI" sz="2500" b="0" dirty="0">
              <a:solidFill>
                <a:schemeClr val="bg1"/>
              </a:solidFill>
              <a:ea typeface="+mn-ea"/>
              <a:cs typeface="+mn-cs"/>
            </a:rPr>
            <a:t> ihmisten tietoisuutta hevosen hyvinvointiin liittyvistä tekijöistä</a:t>
          </a:r>
        </a:p>
      </dgm:t>
    </dgm:pt>
    <dgm:pt modelId="{A4047066-1932-4DBE-9F1C-05B1B29F2D17}" type="parTrans" cxnId="{666471FF-A688-4A07-806B-1B6B9420CC6B}">
      <dgm:prSet/>
      <dgm:spPr/>
      <dgm:t>
        <a:bodyPr/>
        <a:lstStyle/>
        <a:p>
          <a:endParaRPr lang="fi-FI"/>
        </a:p>
      </dgm:t>
    </dgm:pt>
    <dgm:pt modelId="{712DDE25-A599-4233-8B16-7E84C3410200}" type="sibTrans" cxnId="{666471FF-A688-4A07-806B-1B6B9420CC6B}">
      <dgm:prSet/>
      <dgm:spPr/>
      <dgm:t>
        <a:bodyPr/>
        <a:lstStyle/>
        <a:p>
          <a:endParaRPr lang="fi-FI"/>
        </a:p>
      </dgm:t>
    </dgm:pt>
    <dgm:pt modelId="{56243DB0-A819-465C-BEC6-31CEC7C554C4}" type="pres">
      <dgm:prSet presAssocID="{F319A8A5-DD05-462B-AF55-F41AFA01F861}" presName="Name0" presStyleCnt="0">
        <dgm:presLayoutVars>
          <dgm:chMax val="7"/>
          <dgm:chPref val="7"/>
          <dgm:dir/>
        </dgm:presLayoutVars>
      </dgm:prSet>
      <dgm:spPr/>
    </dgm:pt>
    <dgm:pt modelId="{EF380491-621D-4814-8E81-01B7ADB8CDCE}" type="pres">
      <dgm:prSet presAssocID="{F319A8A5-DD05-462B-AF55-F41AFA01F861}" presName="Name1" presStyleCnt="0"/>
      <dgm:spPr/>
    </dgm:pt>
    <dgm:pt modelId="{BB3EEC9C-8877-43FA-8907-69DE7838DAB6}" type="pres">
      <dgm:prSet presAssocID="{F319A8A5-DD05-462B-AF55-F41AFA01F861}" presName="cycle" presStyleCnt="0"/>
      <dgm:spPr/>
    </dgm:pt>
    <dgm:pt modelId="{698A9616-FF40-4E46-81EE-B6DC6243E3D0}" type="pres">
      <dgm:prSet presAssocID="{F319A8A5-DD05-462B-AF55-F41AFA01F861}" presName="srcNode" presStyleLbl="node1" presStyleIdx="0" presStyleCnt="3"/>
      <dgm:spPr/>
    </dgm:pt>
    <dgm:pt modelId="{C8D2A2AD-66DE-472B-9E4E-3E9DCC997564}" type="pres">
      <dgm:prSet presAssocID="{F319A8A5-DD05-462B-AF55-F41AFA01F861}" presName="conn" presStyleLbl="parChTrans1D2" presStyleIdx="0" presStyleCnt="1"/>
      <dgm:spPr/>
    </dgm:pt>
    <dgm:pt modelId="{00BA35AF-351E-4E10-85A0-0AFE2B8F96A3}" type="pres">
      <dgm:prSet presAssocID="{F319A8A5-DD05-462B-AF55-F41AFA01F861}" presName="extraNode" presStyleLbl="node1" presStyleIdx="0" presStyleCnt="3"/>
      <dgm:spPr/>
    </dgm:pt>
    <dgm:pt modelId="{CB0F7459-3EBE-49EB-8A9C-E6172BA08A28}" type="pres">
      <dgm:prSet presAssocID="{F319A8A5-DD05-462B-AF55-F41AFA01F861}" presName="dstNode" presStyleLbl="node1" presStyleIdx="0" presStyleCnt="3"/>
      <dgm:spPr/>
    </dgm:pt>
    <dgm:pt modelId="{4F390B5D-0DD2-4DE3-9080-B005B18B6110}" type="pres">
      <dgm:prSet presAssocID="{EE26AD66-C5A7-486A-859E-6975726382A6}" presName="text_1" presStyleLbl="node1" presStyleIdx="0" presStyleCnt="3" custLinFactNeighborX="271" custLinFactNeighborY="-959">
        <dgm:presLayoutVars>
          <dgm:bulletEnabled val="1"/>
        </dgm:presLayoutVars>
      </dgm:prSet>
      <dgm:spPr/>
    </dgm:pt>
    <dgm:pt modelId="{8A73ECD8-89E4-4809-8B32-4C6DEFB19AC3}" type="pres">
      <dgm:prSet presAssocID="{EE26AD66-C5A7-486A-859E-6975726382A6}" presName="accent_1" presStyleCnt="0"/>
      <dgm:spPr/>
    </dgm:pt>
    <dgm:pt modelId="{46A32086-38ED-4E21-B7EC-BBF25AA4860F}" type="pres">
      <dgm:prSet presAssocID="{EE26AD66-C5A7-486A-859E-6975726382A6}" presName="accentRepeatNode" presStyleLbl="solidFgAcc1" presStyleIdx="0" presStyleCnt="3"/>
      <dgm:spPr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chemeClr val="bg1"/>
          </a:solidFill>
        </a:ln>
      </dgm:spPr>
    </dgm:pt>
    <dgm:pt modelId="{AFE12AF9-136E-4719-B909-828C8AB3D156}" type="pres">
      <dgm:prSet presAssocID="{4A278849-091A-449F-B716-3D4EB72EDB95}" presName="text_2" presStyleLbl="node1" presStyleIdx="1" presStyleCnt="3" custLinFactNeighborX="-903" custLinFactNeighborY="-1471">
        <dgm:presLayoutVars>
          <dgm:bulletEnabled val="1"/>
        </dgm:presLayoutVars>
      </dgm:prSet>
      <dgm:spPr/>
    </dgm:pt>
    <dgm:pt modelId="{287A23DE-AE53-490E-BCD3-13F8423DDB25}" type="pres">
      <dgm:prSet presAssocID="{4A278849-091A-449F-B716-3D4EB72EDB95}" presName="accent_2" presStyleCnt="0"/>
      <dgm:spPr/>
    </dgm:pt>
    <dgm:pt modelId="{1D4B2962-6458-4AF8-9963-500EBA4C398D}" type="pres">
      <dgm:prSet presAssocID="{4A278849-091A-449F-B716-3D4EB72EDB95}" presName="accentRepeatNode" presStyleLbl="solidFgAcc1" presStyleIdx="1" presStyleCnt="3"/>
      <dgm:spPr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chemeClr val="bg1"/>
          </a:solidFill>
        </a:ln>
      </dgm:spPr>
    </dgm:pt>
    <dgm:pt modelId="{FFB8C907-F13D-4320-9011-8EB226BCBA83}" type="pres">
      <dgm:prSet presAssocID="{B65A37A6-0C28-4EDA-8382-F7BC3F51A977}" presName="text_3" presStyleLbl="node1" presStyleIdx="2" presStyleCnt="3">
        <dgm:presLayoutVars>
          <dgm:bulletEnabled val="1"/>
        </dgm:presLayoutVars>
      </dgm:prSet>
      <dgm:spPr/>
    </dgm:pt>
    <dgm:pt modelId="{A8363F62-18D0-45C0-BE4D-80BFE068E432}" type="pres">
      <dgm:prSet presAssocID="{B65A37A6-0C28-4EDA-8382-F7BC3F51A977}" presName="accent_3" presStyleCnt="0"/>
      <dgm:spPr/>
    </dgm:pt>
    <dgm:pt modelId="{719F89FD-E383-4D4D-A17A-2094239DD9FA}" type="pres">
      <dgm:prSet presAssocID="{B65A37A6-0C28-4EDA-8382-F7BC3F51A977}" presName="accentRepeatNode" presStyleLbl="solidFgAcc1" presStyleIdx="2" presStyleCnt="3"/>
      <dgm:spPr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chemeClr val="bg1"/>
          </a:solidFill>
        </a:ln>
      </dgm:spPr>
    </dgm:pt>
  </dgm:ptLst>
  <dgm:cxnLst>
    <dgm:cxn modelId="{B955190A-F943-4F6B-9E1D-FD5B2AF5B09A}" type="presOf" srcId="{8BD5037B-E426-4111-A96E-30D5690E92B1}" destId="{C8D2A2AD-66DE-472B-9E4E-3E9DCC997564}" srcOrd="0" destOrd="0" presId="urn:microsoft.com/office/officeart/2008/layout/VerticalCurvedList"/>
    <dgm:cxn modelId="{BD4E6729-8153-43FE-8B05-398FBD7B97EF}" type="presOf" srcId="{B65A37A6-0C28-4EDA-8382-F7BC3F51A977}" destId="{FFB8C907-F13D-4320-9011-8EB226BCBA83}" srcOrd="0" destOrd="0" presId="urn:microsoft.com/office/officeart/2008/layout/VerticalCurvedList"/>
    <dgm:cxn modelId="{765A9863-F514-46E1-9BD5-74C405662127}" srcId="{F319A8A5-DD05-462B-AF55-F41AFA01F861}" destId="{4A278849-091A-449F-B716-3D4EB72EDB95}" srcOrd="1" destOrd="0" parTransId="{AFFE33D6-823B-455B-B2AB-3224CFC98360}" sibTransId="{0EFBA1D3-9BAE-41A2-BB13-750799D291EC}"/>
    <dgm:cxn modelId="{E0A28ECD-3274-458F-9BB6-00C00667A1DF}" type="presOf" srcId="{4A278849-091A-449F-B716-3D4EB72EDB95}" destId="{AFE12AF9-136E-4719-B909-828C8AB3D156}" srcOrd="0" destOrd="0" presId="urn:microsoft.com/office/officeart/2008/layout/VerticalCurvedList"/>
    <dgm:cxn modelId="{45204EE5-8206-4B8B-822A-98886FC690C8}" type="presOf" srcId="{EE26AD66-C5A7-486A-859E-6975726382A6}" destId="{4F390B5D-0DD2-4DE3-9080-B005B18B6110}" srcOrd="0" destOrd="0" presId="urn:microsoft.com/office/officeart/2008/layout/VerticalCurvedList"/>
    <dgm:cxn modelId="{036F12F9-CA25-44AD-BDD6-492852DFDDF5}" type="presOf" srcId="{F319A8A5-DD05-462B-AF55-F41AFA01F861}" destId="{56243DB0-A819-465C-BEC6-31CEC7C554C4}" srcOrd="0" destOrd="0" presId="urn:microsoft.com/office/officeart/2008/layout/VerticalCurvedList"/>
    <dgm:cxn modelId="{666471FF-A688-4A07-806B-1B6B9420CC6B}" srcId="{F319A8A5-DD05-462B-AF55-F41AFA01F861}" destId="{B65A37A6-0C28-4EDA-8382-F7BC3F51A977}" srcOrd="2" destOrd="0" parTransId="{A4047066-1932-4DBE-9F1C-05B1B29F2D17}" sibTransId="{712DDE25-A599-4233-8B16-7E84C3410200}"/>
    <dgm:cxn modelId="{5BD3ECFF-04F9-4B6E-991F-0F6411E00280}" srcId="{F319A8A5-DD05-462B-AF55-F41AFA01F861}" destId="{EE26AD66-C5A7-486A-859E-6975726382A6}" srcOrd="0" destOrd="0" parTransId="{73F5C979-CD7B-4BD5-9B1F-BC6A39CBBF52}" sibTransId="{8BD5037B-E426-4111-A96E-30D5690E92B1}"/>
    <dgm:cxn modelId="{A6410D4F-8F26-4AF8-BB77-8918240777F7}" type="presParOf" srcId="{56243DB0-A819-465C-BEC6-31CEC7C554C4}" destId="{EF380491-621D-4814-8E81-01B7ADB8CDCE}" srcOrd="0" destOrd="0" presId="urn:microsoft.com/office/officeart/2008/layout/VerticalCurvedList"/>
    <dgm:cxn modelId="{68C31424-7E6B-4315-9F9C-22794F41A2CA}" type="presParOf" srcId="{EF380491-621D-4814-8E81-01B7ADB8CDCE}" destId="{BB3EEC9C-8877-43FA-8907-69DE7838DAB6}" srcOrd="0" destOrd="0" presId="urn:microsoft.com/office/officeart/2008/layout/VerticalCurvedList"/>
    <dgm:cxn modelId="{070539C6-AD32-4BC8-A6A3-DC87B2A043A7}" type="presParOf" srcId="{BB3EEC9C-8877-43FA-8907-69DE7838DAB6}" destId="{698A9616-FF40-4E46-81EE-B6DC6243E3D0}" srcOrd="0" destOrd="0" presId="urn:microsoft.com/office/officeart/2008/layout/VerticalCurvedList"/>
    <dgm:cxn modelId="{B01C646E-B864-4521-A5C2-9A3A7B41196C}" type="presParOf" srcId="{BB3EEC9C-8877-43FA-8907-69DE7838DAB6}" destId="{C8D2A2AD-66DE-472B-9E4E-3E9DCC997564}" srcOrd="1" destOrd="0" presId="urn:microsoft.com/office/officeart/2008/layout/VerticalCurvedList"/>
    <dgm:cxn modelId="{ACC0B78D-3409-4855-BA14-A93FB068879B}" type="presParOf" srcId="{BB3EEC9C-8877-43FA-8907-69DE7838DAB6}" destId="{00BA35AF-351E-4E10-85A0-0AFE2B8F96A3}" srcOrd="2" destOrd="0" presId="urn:microsoft.com/office/officeart/2008/layout/VerticalCurvedList"/>
    <dgm:cxn modelId="{412B33A5-0929-4996-AB80-3FB36E594BD4}" type="presParOf" srcId="{BB3EEC9C-8877-43FA-8907-69DE7838DAB6}" destId="{CB0F7459-3EBE-49EB-8A9C-E6172BA08A28}" srcOrd="3" destOrd="0" presId="urn:microsoft.com/office/officeart/2008/layout/VerticalCurvedList"/>
    <dgm:cxn modelId="{29D151BA-CC33-4C9D-A1EE-E29CCC5C459D}" type="presParOf" srcId="{EF380491-621D-4814-8E81-01B7ADB8CDCE}" destId="{4F390B5D-0DD2-4DE3-9080-B005B18B6110}" srcOrd="1" destOrd="0" presId="urn:microsoft.com/office/officeart/2008/layout/VerticalCurvedList"/>
    <dgm:cxn modelId="{A55C0F84-2CF7-47E6-AE03-598004AE8E7F}" type="presParOf" srcId="{EF380491-621D-4814-8E81-01B7ADB8CDCE}" destId="{8A73ECD8-89E4-4809-8B32-4C6DEFB19AC3}" srcOrd="2" destOrd="0" presId="urn:microsoft.com/office/officeart/2008/layout/VerticalCurvedList"/>
    <dgm:cxn modelId="{D886B7A7-40CD-42B1-A7D7-380098A4E6BB}" type="presParOf" srcId="{8A73ECD8-89E4-4809-8B32-4C6DEFB19AC3}" destId="{46A32086-38ED-4E21-B7EC-BBF25AA4860F}" srcOrd="0" destOrd="0" presId="urn:microsoft.com/office/officeart/2008/layout/VerticalCurvedList"/>
    <dgm:cxn modelId="{1D58D988-0776-491C-97F1-0387FCA0BEBB}" type="presParOf" srcId="{EF380491-621D-4814-8E81-01B7ADB8CDCE}" destId="{AFE12AF9-136E-4719-B909-828C8AB3D156}" srcOrd="3" destOrd="0" presId="urn:microsoft.com/office/officeart/2008/layout/VerticalCurvedList"/>
    <dgm:cxn modelId="{D3C81859-CB6A-412D-BE44-0D718DECB2EE}" type="presParOf" srcId="{EF380491-621D-4814-8E81-01B7ADB8CDCE}" destId="{287A23DE-AE53-490E-BCD3-13F8423DDB25}" srcOrd="4" destOrd="0" presId="urn:microsoft.com/office/officeart/2008/layout/VerticalCurvedList"/>
    <dgm:cxn modelId="{9FE5F246-0CD2-4C68-82F2-83C0B73BFDFD}" type="presParOf" srcId="{287A23DE-AE53-490E-BCD3-13F8423DDB25}" destId="{1D4B2962-6458-4AF8-9963-500EBA4C398D}" srcOrd="0" destOrd="0" presId="urn:microsoft.com/office/officeart/2008/layout/VerticalCurvedList"/>
    <dgm:cxn modelId="{5BF77210-8556-42A5-A4C2-6EAF054C6426}" type="presParOf" srcId="{EF380491-621D-4814-8E81-01B7ADB8CDCE}" destId="{FFB8C907-F13D-4320-9011-8EB226BCBA83}" srcOrd="5" destOrd="0" presId="urn:microsoft.com/office/officeart/2008/layout/VerticalCurvedList"/>
    <dgm:cxn modelId="{3DBBDA12-AA08-4461-8ED7-C0730DB1EA46}" type="presParOf" srcId="{EF380491-621D-4814-8E81-01B7ADB8CDCE}" destId="{A8363F62-18D0-45C0-BE4D-80BFE068E432}" srcOrd="6" destOrd="0" presId="urn:microsoft.com/office/officeart/2008/layout/VerticalCurvedList"/>
    <dgm:cxn modelId="{78442FBE-F953-44E6-8D3C-F6F16A94A838}" type="presParOf" srcId="{A8363F62-18D0-45C0-BE4D-80BFE068E432}" destId="{719F89FD-E383-4D4D-A17A-2094239DD9F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7613EA6-0829-4A5B-B4D4-7B8FD7B283EA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EB8A2BF4-93B1-49F8-A3DD-24DEE2B6D5BD}">
      <dgm:prSet phldrT="[Teksti]" custT="1"/>
      <dgm:spPr>
        <a:solidFill>
          <a:srgbClr val="E50064"/>
        </a:solidFill>
        <a:ln>
          <a:solidFill>
            <a:schemeClr val="bg1"/>
          </a:solidFill>
        </a:ln>
      </dgm:spPr>
      <dgm:t>
        <a:bodyPr/>
        <a:lstStyle/>
        <a:p>
          <a:pPr algn="l"/>
          <a:r>
            <a:rPr lang="fi-FI" sz="3600" b="1" baseline="0" dirty="0">
              <a:solidFill>
                <a:schemeClr val="bg1"/>
              </a:solidFill>
              <a:latin typeface="Calibri"/>
              <a:ea typeface="+mn-ea"/>
              <a:cs typeface="+mn-cs"/>
            </a:rPr>
            <a:t>ARVOKAS YHTEISÖ</a:t>
          </a:r>
          <a:endParaRPr lang="fi-FI" sz="3600" b="1" baseline="0" dirty="0">
            <a:solidFill>
              <a:schemeClr val="bg1"/>
            </a:solidFill>
            <a:latin typeface="Calibri"/>
          </a:endParaRPr>
        </a:p>
      </dgm:t>
    </dgm:pt>
    <dgm:pt modelId="{1253F397-E958-4ADB-B405-11EF908192B4}" type="parTrans" cxnId="{ACB2FFD2-BB5D-4B7B-A616-E74BC78D1414}">
      <dgm:prSet/>
      <dgm:spPr/>
      <dgm:t>
        <a:bodyPr/>
        <a:lstStyle/>
        <a:p>
          <a:endParaRPr lang="fi-FI"/>
        </a:p>
      </dgm:t>
    </dgm:pt>
    <dgm:pt modelId="{EFA61CAC-538F-4C18-9DD6-3006ABFD94FB}" type="sibTrans" cxnId="{ACB2FFD2-BB5D-4B7B-A616-E74BC78D1414}">
      <dgm:prSet/>
      <dgm:spPr>
        <a:ln>
          <a:noFill/>
        </a:ln>
      </dgm:spPr>
      <dgm:t>
        <a:bodyPr/>
        <a:lstStyle/>
        <a:p>
          <a:pPr algn="ctr"/>
          <a:endParaRPr lang="fi-FI" sz="3300" baseline="0">
            <a:solidFill>
              <a:schemeClr val="bg1"/>
            </a:solidFill>
            <a:latin typeface="Calibri" panose="020F0502020204030204" pitchFamily="34" charset="0"/>
          </a:endParaRPr>
        </a:p>
      </dgm:t>
    </dgm:pt>
    <dgm:pt modelId="{E9C7BCF7-7D68-4D10-8C86-3B0544B1AA94}">
      <dgm:prSet custT="1"/>
      <dgm:spPr>
        <a:solidFill>
          <a:srgbClr val="E50064"/>
        </a:solidFill>
        <a:ln>
          <a:noFill/>
        </a:ln>
      </dgm:spPr>
      <dgm:t>
        <a:bodyPr/>
        <a:lstStyle/>
        <a:p>
          <a:pPr algn="l"/>
          <a:r>
            <a:rPr lang="fi-FI" sz="1800" b="0" baseline="0">
              <a:solidFill>
                <a:schemeClr val="bg1"/>
              </a:solidFill>
              <a:latin typeface="+mn-lt"/>
              <a:ea typeface="+mn-ea"/>
              <a:cs typeface="+mn-cs"/>
            </a:rPr>
            <a:t>Mahdollistetaan avoin, kunnioittava, tasa-arvoinen ja yhdenvertainen yhteisö, jossa jokainen voi turvallisesti urheilla ja harrastaa omien tavoitteidensa mukaisesti omista lähtökohdistaan.</a:t>
          </a:r>
        </a:p>
      </dgm:t>
    </dgm:pt>
    <dgm:pt modelId="{C9280521-1D59-4B0F-AAD6-813BE678BE3F}" type="parTrans" cxnId="{C9831015-D69A-4B3F-B420-D12E77E2195B}">
      <dgm:prSet/>
      <dgm:spPr/>
      <dgm:t>
        <a:bodyPr/>
        <a:lstStyle/>
        <a:p>
          <a:endParaRPr lang="fi-FI"/>
        </a:p>
      </dgm:t>
    </dgm:pt>
    <dgm:pt modelId="{849B3A54-B3AF-4D35-9CC8-5F7D5464C5E5}" type="sibTrans" cxnId="{C9831015-D69A-4B3F-B420-D12E77E2195B}">
      <dgm:prSet/>
      <dgm:spPr/>
      <dgm:t>
        <a:bodyPr/>
        <a:lstStyle/>
        <a:p>
          <a:endParaRPr lang="fi-FI"/>
        </a:p>
      </dgm:t>
    </dgm:pt>
    <dgm:pt modelId="{580F244A-B3CA-4552-9DE3-D963EE974A3D}">
      <dgm:prSet custT="1"/>
      <dgm:spPr>
        <a:solidFill>
          <a:srgbClr val="E50064"/>
        </a:solidFill>
        <a:ln>
          <a:noFill/>
        </a:ln>
      </dgm:spPr>
      <dgm:t>
        <a:bodyPr/>
        <a:lstStyle/>
        <a:p>
          <a:pPr algn="l"/>
          <a:r>
            <a:rPr lang="fi-FI" sz="2000" b="0" baseline="0" dirty="0">
              <a:solidFill>
                <a:schemeClr val="bg1"/>
              </a:solidFill>
              <a:latin typeface="Calibri" panose="020F0502020204030204" pitchFamily="34" charset="0"/>
              <a:ea typeface="+mn-ea"/>
              <a:cs typeface="+mn-cs"/>
            </a:rPr>
            <a:t>Vahvistetaan osallisuuden tunnetta yhteisössä ja selkeytetään epäasialliseen käytökseen puuttumisen toimintatapoja.</a:t>
          </a:r>
        </a:p>
      </dgm:t>
    </dgm:pt>
    <dgm:pt modelId="{31B6B6E3-53D9-495D-9CDF-9B2FB58ED0B2}" type="parTrans" cxnId="{C5ED594C-D6D6-4580-9522-706A6D1BE589}">
      <dgm:prSet/>
      <dgm:spPr/>
      <dgm:t>
        <a:bodyPr/>
        <a:lstStyle/>
        <a:p>
          <a:endParaRPr lang="fi-FI"/>
        </a:p>
      </dgm:t>
    </dgm:pt>
    <dgm:pt modelId="{515256CB-05A7-4B72-A2AE-91D746CB434A}" type="sibTrans" cxnId="{C5ED594C-D6D6-4580-9522-706A6D1BE589}">
      <dgm:prSet/>
      <dgm:spPr/>
      <dgm:t>
        <a:bodyPr/>
        <a:lstStyle/>
        <a:p>
          <a:endParaRPr lang="fi-FI"/>
        </a:p>
      </dgm:t>
    </dgm:pt>
    <dgm:pt modelId="{12317117-8269-4C59-8F3F-5F993AAF2D96}" type="pres">
      <dgm:prSet presAssocID="{C7613EA6-0829-4A5B-B4D4-7B8FD7B283EA}" presName="Name0" presStyleCnt="0">
        <dgm:presLayoutVars>
          <dgm:chMax val="7"/>
          <dgm:chPref val="7"/>
          <dgm:dir/>
        </dgm:presLayoutVars>
      </dgm:prSet>
      <dgm:spPr/>
    </dgm:pt>
    <dgm:pt modelId="{E9A96729-1DED-4E7B-9A79-CDA5021A199E}" type="pres">
      <dgm:prSet presAssocID="{C7613EA6-0829-4A5B-B4D4-7B8FD7B283EA}" presName="Name1" presStyleCnt="0"/>
      <dgm:spPr/>
    </dgm:pt>
    <dgm:pt modelId="{C7212B92-3716-4E96-8DEB-EC51283C6226}" type="pres">
      <dgm:prSet presAssocID="{C7613EA6-0829-4A5B-B4D4-7B8FD7B283EA}" presName="cycle" presStyleCnt="0"/>
      <dgm:spPr/>
    </dgm:pt>
    <dgm:pt modelId="{966B2AB0-7842-44AB-92CD-FA5B3E5AA878}" type="pres">
      <dgm:prSet presAssocID="{C7613EA6-0829-4A5B-B4D4-7B8FD7B283EA}" presName="srcNode" presStyleLbl="node1" presStyleIdx="0" presStyleCnt="3"/>
      <dgm:spPr/>
    </dgm:pt>
    <dgm:pt modelId="{55BCB046-7B73-46D8-9AB1-D1E7AE278A44}" type="pres">
      <dgm:prSet presAssocID="{C7613EA6-0829-4A5B-B4D4-7B8FD7B283EA}" presName="conn" presStyleLbl="parChTrans1D2" presStyleIdx="0" presStyleCnt="1"/>
      <dgm:spPr/>
    </dgm:pt>
    <dgm:pt modelId="{96C6B514-3981-493E-9EA9-24465BA9FED7}" type="pres">
      <dgm:prSet presAssocID="{C7613EA6-0829-4A5B-B4D4-7B8FD7B283EA}" presName="extraNode" presStyleLbl="node1" presStyleIdx="0" presStyleCnt="3"/>
      <dgm:spPr/>
    </dgm:pt>
    <dgm:pt modelId="{2AC01105-2ABA-4B11-994C-55E3029A5269}" type="pres">
      <dgm:prSet presAssocID="{C7613EA6-0829-4A5B-B4D4-7B8FD7B283EA}" presName="dstNode" presStyleLbl="node1" presStyleIdx="0" presStyleCnt="3"/>
      <dgm:spPr/>
    </dgm:pt>
    <dgm:pt modelId="{72087950-082E-4634-93B0-537888FC0B99}" type="pres">
      <dgm:prSet presAssocID="{EB8A2BF4-93B1-49F8-A3DD-24DEE2B6D5BD}" presName="text_1" presStyleLbl="node1" presStyleIdx="0" presStyleCnt="3" custLinFactNeighborX="757" custLinFactNeighborY="-1649">
        <dgm:presLayoutVars>
          <dgm:bulletEnabled val="1"/>
        </dgm:presLayoutVars>
      </dgm:prSet>
      <dgm:spPr/>
    </dgm:pt>
    <dgm:pt modelId="{6B450DB6-DB0C-4372-81D2-8A63C7830F47}" type="pres">
      <dgm:prSet presAssocID="{EB8A2BF4-93B1-49F8-A3DD-24DEE2B6D5BD}" presName="accent_1" presStyleCnt="0"/>
      <dgm:spPr/>
    </dgm:pt>
    <dgm:pt modelId="{69AA8992-15D3-47E1-A91E-57D078752155}" type="pres">
      <dgm:prSet presAssocID="{EB8A2BF4-93B1-49F8-A3DD-24DEE2B6D5BD}" presName="accentRepeatNode" presStyleLbl="solidFgAcc1" presStyleIdx="0" presStyleCnt="3" custLinFactNeighborX="2269" custLinFactNeighborY="3552"/>
      <dgm:spPr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chemeClr val="bg1"/>
          </a:solidFill>
        </a:ln>
      </dgm:spPr>
    </dgm:pt>
    <dgm:pt modelId="{DEC6AABE-E29A-4828-A707-DCA33377AFCE}" type="pres">
      <dgm:prSet presAssocID="{E9C7BCF7-7D68-4D10-8C86-3B0544B1AA94}" presName="text_2" presStyleLbl="node1" presStyleIdx="1" presStyleCnt="3" custScaleX="107094" custScaleY="98932" custLinFactNeighborX="-2165" custLinFactNeighborY="4440">
        <dgm:presLayoutVars>
          <dgm:bulletEnabled val="1"/>
        </dgm:presLayoutVars>
      </dgm:prSet>
      <dgm:spPr/>
    </dgm:pt>
    <dgm:pt modelId="{B05E9B31-6BCA-4BA9-AFF1-63F1318EA477}" type="pres">
      <dgm:prSet presAssocID="{E9C7BCF7-7D68-4D10-8C86-3B0544B1AA94}" presName="accent_2" presStyleCnt="0"/>
      <dgm:spPr/>
    </dgm:pt>
    <dgm:pt modelId="{E458BE61-A50E-4D3C-A42A-0335C54F6BD0}" type="pres">
      <dgm:prSet presAssocID="{E9C7BCF7-7D68-4D10-8C86-3B0544B1AA94}" presName="accentRepeatNode" presStyleLbl="solidFgAcc1" presStyleIdx="1" presStyleCnt="3" custLinFactNeighborX="-21628" custLinFactNeighborY="3552"/>
      <dgm:spPr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chemeClr val="bg1"/>
          </a:solidFill>
        </a:ln>
      </dgm:spPr>
    </dgm:pt>
    <dgm:pt modelId="{4761E233-8D1E-46B4-8F62-FF205A00B759}" type="pres">
      <dgm:prSet presAssocID="{580F244A-B3CA-4552-9DE3-D963EE974A3D}" presName="text_3" presStyleLbl="node1" presStyleIdx="2" presStyleCnt="3" custLinFactNeighborX="930" custLinFactNeighborY="-5875">
        <dgm:presLayoutVars>
          <dgm:bulletEnabled val="1"/>
        </dgm:presLayoutVars>
      </dgm:prSet>
      <dgm:spPr/>
    </dgm:pt>
    <dgm:pt modelId="{6DFDFCD4-782A-47D0-B84D-28717C36C2D9}" type="pres">
      <dgm:prSet presAssocID="{580F244A-B3CA-4552-9DE3-D963EE974A3D}" presName="accent_3" presStyleCnt="0"/>
      <dgm:spPr/>
    </dgm:pt>
    <dgm:pt modelId="{35A3D728-9F61-4946-80CD-2839139B1D38}" type="pres">
      <dgm:prSet presAssocID="{580F244A-B3CA-4552-9DE3-D963EE974A3D}" presName="accentRepeatNode" presStyleLbl="solidFgAcc1" presStyleIdx="2" presStyleCnt="3"/>
      <dgm:spPr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chemeClr val="bg1"/>
          </a:solidFill>
        </a:ln>
      </dgm:spPr>
    </dgm:pt>
  </dgm:ptLst>
  <dgm:cxnLst>
    <dgm:cxn modelId="{C9831015-D69A-4B3F-B420-D12E77E2195B}" srcId="{C7613EA6-0829-4A5B-B4D4-7B8FD7B283EA}" destId="{E9C7BCF7-7D68-4D10-8C86-3B0544B1AA94}" srcOrd="1" destOrd="0" parTransId="{C9280521-1D59-4B0F-AAD6-813BE678BE3F}" sibTransId="{849B3A54-B3AF-4D35-9CC8-5F7D5464C5E5}"/>
    <dgm:cxn modelId="{C5ED594C-D6D6-4580-9522-706A6D1BE589}" srcId="{C7613EA6-0829-4A5B-B4D4-7B8FD7B283EA}" destId="{580F244A-B3CA-4552-9DE3-D963EE974A3D}" srcOrd="2" destOrd="0" parTransId="{31B6B6E3-53D9-495D-9CDF-9B2FB58ED0B2}" sibTransId="{515256CB-05A7-4B72-A2AE-91D746CB434A}"/>
    <dgm:cxn modelId="{E0E3694D-D833-42D4-B53A-ADC098808630}" type="presOf" srcId="{E9C7BCF7-7D68-4D10-8C86-3B0544B1AA94}" destId="{DEC6AABE-E29A-4828-A707-DCA33377AFCE}" srcOrd="0" destOrd="0" presId="urn:microsoft.com/office/officeart/2008/layout/VerticalCurvedList"/>
    <dgm:cxn modelId="{2CA7E070-3F22-4F28-8DD4-CADEC84E7CA2}" type="presOf" srcId="{EFA61CAC-538F-4C18-9DD6-3006ABFD94FB}" destId="{55BCB046-7B73-46D8-9AB1-D1E7AE278A44}" srcOrd="0" destOrd="0" presId="urn:microsoft.com/office/officeart/2008/layout/VerticalCurvedList"/>
    <dgm:cxn modelId="{86370351-C181-437E-A943-5671596F2F62}" type="presOf" srcId="{C7613EA6-0829-4A5B-B4D4-7B8FD7B283EA}" destId="{12317117-8269-4C59-8F3F-5F993AAF2D96}" srcOrd="0" destOrd="0" presId="urn:microsoft.com/office/officeart/2008/layout/VerticalCurvedList"/>
    <dgm:cxn modelId="{B92DC984-A06F-4B1B-BC7C-70557504F632}" type="presOf" srcId="{580F244A-B3CA-4552-9DE3-D963EE974A3D}" destId="{4761E233-8D1E-46B4-8F62-FF205A00B759}" srcOrd="0" destOrd="0" presId="urn:microsoft.com/office/officeart/2008/layout/VerticalCurvedList"/>
    <dgm:cxn modelId="{ACB2FFD2-BB5D-4B7B-A616-E74BC78D1414}" srcId="{C7613EA6-0829-4A5B-B4D4-7B8FD7B283EA}" destId="{EB8A2BF4-93B1-49F8-A3DD-24DEE2B6D5BD}" srcOrd="0" destOrd="0" parTransId="{1253F397-E958-4ADB-B405-11EF908192B4}" sibTransId="{EFA61CAC-538F-4C18-9DD6-3006ABFD94FB}"/>
    <dgm:cxn modelId="{6512DCEE-01A7-4842-A726-0164D9AA0740}" type="presOf" srcId="{EB8A2BF4-93B1-49F8-A3DD-24DEE2B6D5BD}" destId="{72087950-082E-4634-93B0-537888FC0B99}" srcOrd="0" destOrd="0" presId="urn:microsoft.com/office/officeart/2008/layout/VerticalCurvedList"/>
    <dgm:cxn modelId="{E82F0129-9812-4206-A068-F0FE7A4D3B88}" type="presParOf" srcId="{12317117-8269-4C59-8F3F-5F993AAF2D96}" destId="{E9A96729-1DED-4E7B-9A79-CDA5021A199E}" srcOrd="0" destOrd="0" presId="urn:microsoft.com/office/officeart/2008/layout/VerticalCurvedList"/>
    <dgm:cxn modelId="{A020A028-4C94-45CC-9ADA-CBB109331668}" type="presParOf" srcId="{E9A96729-1DED-4E7B-9A79-CDA5021A199E}" destId="{C7212B92-3716-4E96-8DEB-EC51283C6226}" srcOrd="0" destOrd="0" presId="urn:microsoft.com/office/officeart/2008/layout/VerticalCurvedList"/>
    <dgm:cxn modelId="{ED6901D5-F5A0-4815-B117-8E4AB8678208}" type="presParOf" srcId="{C7212B92-3716-4E96-8DEB-EC51283C6226}" destId="{966B2AB0-7842-44AB-92CD-FA5B3E5AA878}" srcOrd="0" destOrd="0" presId="urn:microsoft.com/office/officeart/2008/layout/VerticalCurvedList"/>
    <dgm:cxn modelId="{AE738015-4689-44BA-8795-58C1FA34C7F0}" type="presParOf" srcId="{C7212B92-3716-4E96-8DEB-EC51283C6226}" destId="{55BCB046-7B73-46D8-9AB1-D1E7AE278A44}" srcOrd="1" destOrd="0" presId="urn:microsoft.com/office/officeart/2008/layout/VerticalCurvedList"/>
    <dgm:cxn modelId="{C9630E44-0A16-4679-BF09-ADE3DFFC21CC}" type="presParOf" srcId="{C7212B92-3716-4E96-8DEB-EC51283C6226}" destId="{96C6B514-3981-493E-9EA9-24465BA9FED7}" srcOrd="2" destOrd="0" presId="urn:microsoft.com/office/officeart/2008/layout/VerticalCurvedList"/>
    <dgm:cxn modelId="{786623A5-5D7D-4B7E-AD84-85406F18F6A1}" type="presParOf" srcId="{C7212B92-3716-4E96-8DEB-EC51283C6226}" destId="{2AC01105-2ABA-4B11-994C-55E3029A5269}" srcOrd="3" destOrd="0" presId="urn:microsoft.com/office/officeart/2008/layout/VerticalCurvedList"/>
    <dgm:cxn modelId="{3E3D955F-E760-4892-BF8B-F93372FCD33D}" type="presParOf" srcId="{E9A96729-1DED-4E7B-9A79-CDA5021A199E}" destId="{72087950-082E-4634-93B0-537888FC0B99}" srcOrd="1" destOrd="0" presId="urn:microsoft.com/office/officeart/2008/layout/VerticalCurvedList"/>
    <dgm:cxn modelId="{38E8470D-5DC7-4C8B-8AF9-074DFCA5736C}" type="presParOf" srcId="{E9A96729-1DED-4E7B-9A79-CDA5021A199E}" destId="{6B450DB6-DB0C-4372-81D2-8A63C7830F47}" srcOrd="2" destOrd="0" presId="urn:microsoft.com/office/officeart/2008/layout/VerticalCurvedList"/>
    <dgm:cxn modelId="{77864062-07F9-464E-912F-358F1CBB6D98}" type="presParOf" srcId="{6B450DB6-DB0C-4372-81D2-8A63C7830F47}" destId="{69AA8992-15D3-47E1-A91E-57D078752155}" srcOrd="0" destOrd="0" presId="urn:microsoft.com/office/officeart/2008/layout/VerticalCurvedList"/>
    <dgm:cxn modelId="{28BD09C3-E91D-4F2B-9929-4D92996E7EF9}" type="presParOf" srcId="{E9A96729-1DED-4E7B-9A79-CDA5021A199E}" destId="{DEC6AABE-E29A-4828-A707-DCA33377AFCE}" srcOrd="3" destOrd="0" presId="urn:microsoft.com/office/officeart/2008/layout/VerticalCurvedList"/>
    <dgm:cxn modelId="{D3A3AEEE-5C05-40CB-9AF4-5C405BD039F4}" type="presParOf" srcId="{E9A96729-1DED-4E7B-9A79-CDA5021A199E}" destId="{B05E9B31-6BCA-4BA9-AFF1-63F1318EA477}" srcOrd="4" destOrd="0" presId="urn:microsoft.com/office/officeart/2008/layout/VerticalCurvedList"/>
    <dgm:cxn modelId="{4C6885CA-F8A0-49D6-9393-DAD56E1C3C34}" type="presParOf" srcId="{B05E9B31-6BCA-4BA9-AFF1-63F1318EA477}" destId="{E458BE61-A50E-4D3C-A42A-0335C54F6BD0}" srcOrd="0" destOrd="0" presId="urn:microsoft.com/office/officeart/2008/layout/VerticalCurvedList"/>
    <dgm:cxn modelId="{E8AE7CE1-96DF-4EF2-8A44-04135A25FFED}" type="presParOf" srcId="{E9A96729-1DED-4E7B-9A79-CDA5021A199E}" destId="{4761E233-8D1E-46B4-8F62-FF205A00B759}" srcOrd="5" destOrd="0" presId="urn:microsoft.com/office/officeart/2008/layout/VerticalCurvedList"/>
    <dgm:cxn modelId="{0A1D96AC-7A9D-4675-83CB-6013F592842D}" type="presParOf" srcId="{E9A96729-1DED-4E7B-9A79-CDA5021A199E}" destId="{6DFDFCD4-782A-47D0-B84D-28717C36C2D9}" srcOrd="6" destOrd="0" presId="urn:microsoft.com/office/officeart/2008/layout/VerticalCurvedList"/>
    <dgm:cxn modelId="{1254256F-32D9-487A-BA9E-AECDE3966A7E}" type="presParOf" srcId="{6DFDFCD4-782A-47D0-B84D-28717C36C2D9}" destId="{35A3D728-9F61-4946-80CD-2839139B1D3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F2F4E01-A85C-47C7-AF5B-7F07C7A60A76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801C8E0F-4F99-4B4D-9110-18EBCB69B21A}">
      <dgm:prSet phldrT="[Teksti]" custT="1"/>
      <dgm:spPr>
        <a:solidFill>
          <a:srgbClr val="009FE3"/>
        </a:solidFill>
        <a:ln>
          <a:noFill/>
        </a:ln>
      </dgm:spPr>
      <dgm:t>
        <a:bodyPr/>
        <a:lstStyle/>
        <a:p>
          <a:pPr algn="l"/>
          <a:r>
            <a:rPr lang="fi-FI" sz="3300" b="1" dirty="0">
              <a:solidFill>
                <a:schemeClr val="bg1"/>
              </a:solidFill>
              <a:latin typeface="+mj-lt"/>
            </a:rPr>
            <a:t>TAPAMME TOIMIA</a:t>
          </a:r>
        </a:p>
      </dgm:t>
    </dgm:pt>
    <dgm:pt modelId="{CE420CCA-7D70-4E31-ADAF-6F3AFC6D8B95}" type="parTrans" cxnId="{0BC14FD5-2FFE-4556-84C2-C4758606AC18}">
      <dgm:prSet/>
      <dgm:spPr/>
      <dgm:t>
        <a:bodyPr/>
        <a:lstStyle/>
        <a:p>
          <a:endParaRPr lang="fi-FI"/>
        </a:p>
      </dgm:t>
    </dgm:pt>
    <dgm:pt modelId="{990367B8-D3BD-406F-9668-337D78AEFCBD}" type="sibTrans" cxnId="{0BC14FD5-2FFE-4556-84C2-C4758606AC18}">
      <dgm:prSet/>
      <dgm:spPr>
        <a:ln>
          <a:noFill/>
        </a:ln>
      </dgm:spPr>
      <dgm:t>
        <a:bodyPr/>
        <a:lstStyle/>
        <a:p>
          <a:endParaRPr lang="fi-FI">
            <a:solidFill>
              <a:schemeClr val="bg1"/>
            </a:solidFill>
            <a:latin typeface="+mn-lt"/>
          </a:endParaRPr>
        </a:p>
      </dgm:t>
    </dgm:pt>
    <dgm:pt modelId="{1736CC35-68C7-4B48-BA63-9DE0BE5DD307}">
      <dgm:prSet phldrT="[Teksti]"/>
      <dgm:spPr>
        <a:solidFill>
          <a:srgbClr val="009FE3"/>
        </a:solidFill>
        <a:ln>
          <a:noFill/>
        </a:ln>
      </dgm:spPr>
      <dgm:t>
        <a:bodyPr/>
        <a:lstStyle/>
        <a:p>
          <a:r>
            <a:rPr lang="fi-FI" b="0" i="0" dirty="0">
              <a:solidFill>
                <a:schemeClr val="bg1"/>
              </a:solidFill>
              <a:effectLst/>
              <a:latin typeface="+mn-lt"/>
            </a:rPr>
            <a:t>Kokoaa yhteen Ratsastajainliiton toimintaperiaatteet ja säännöt.</a:t>
          </a:r>
          <a:endParaRPr lang="fi-FI" dirty="0">
            <a:solidFill>
              <a:schemeClr val="bg1"/>
            </a:solidFill>
            <a:latin typeface="+mn-lt"/>
          </a:endParaRPr>
        </a:p>
      </dgm:t>
    </dgm:pt>
    <dgm:pt modelId="{3D1F297E-C169-49B4-A245-A7C1425C83EA}" type="parTrans" cxnId="{B580EA72-063B-4EF9-8667-D08569024C48}">
      <dgm:prSet/>
      <dgm:spPr/>
      <dgm:t>
        <a:bodyPr/>
        <a:lstStyle/>
        <a:p>
          <a:endParaRPr lang="fi-FI"/>
        </a:p>
      </dgm:t>
    </dgm:pt>
    <dgm:pt modelId="{4E225489-E395-4684-BCF8-CBB41426C889}" type="sibTrans" cxnId="{B580EA72-063B-4EF9-8667-D08569024C48}">
      <dgm:prSet/>
      <dgm:spPr/>
      <dgm:t>
        <a:bodyPr/>
        <a:lstStyle/>
        <a:p>
          <a:endParaRPr lang="fi-FI"/>
        </a:p>
      </dgm:t>
    </dgm:pt>
    <dgm:pt modelId="{25423586-400F-4075-9CD0-565AB5045393}">
      <dgm:prSet/>
      <dgm:spPr>
        <a:solidFill>
          <a:srgbClr val="009FE3"/>
        </a:solidFill>
        <a:ln>
          <a:noFill/>
        </a:ln>
      </dgm:spPr>
      <dgm:t>
        <a:bodyPr/>
        <a:lstStyle/>
        <a:p>
          <a:r>
            <a:rPr lang="fi-FI" b="0" i="0" dirty="0">
              <a:solidFill>
                <a:schemeClr val="bg1"/>
              </a:solidFill>
              <a:effectLst/>
              <a:latin typeface="+mn-lt"/>
            </a:rPr>
            <a:t>Tavoitteena on</a:t>
          </a:r>
          <a:r>
            <a:rPr lang="fi-FI" dirty="0">
              <a:solidFill>
                <a:schemeClr val="bg1"/>
              </a:solidFill>
              <a:latin typeface="+mn-lt"/>
            </a:rPr>
            <a:t> </a:t>
          </a:r>
          <a:r>
            <a:rPr lang="fi-FI" b="0" i="0" dirty="0">
              <a:solidFill>
                <a:schemeClr val="bg1"/>
              </a:solidFill>
              <a:effectLst/>
              <a:latin typeface="+mn-lt"/>
            </a:rPr>
            <a:t>selkeyttää ja selventää organisaation toimintatapoja ja sääntöjä.</a:t>
          </a:r>
        </a:p>
      </dgm:t>
    </dgm:pt>
    <dgm:pt modelId="{BA283ECD-11AE-45A5-978D-82233574907D}" type="parTrans" cxnId="{2A754FDD-A677-4ACA-8116-3FAFFB5C5BD8}">
      <dgm:prSet/>
      <dgm:spPr/>
      <dgm:t>
        <a:bodyPr/>
        <a:lstStyle/>
        <a:p>
          <a:endParaRPr lang="fi-FI"/>
        </a:p>
      </dgm:t>
    </dgm:pt>
    <dgm:pt modelId="{B03E2E76-1B89-462A-9F36-4F8F9F8D1DBE}" type="sibTrans" cxnId="{2A754FDD-A677-4ACA-8116-3FAFFB5C5BD8}">
      <dgm:prSet/>
      <dgm:spPr/>
      <dgm:t>
        <a:bodyPr/>
        <a:lstStyle/>
        <a:p>
          <a:endParaRPr lang="fi-FI"/>
        </a:p>
      </dgm:t>
    </dgm:pt>
    <dgm:pt modelId="{C4DE6BEF-362D-4271-9A2F-3DE7EC8BEAFC}" type="pres">
      <dgm:prSet presAssocID="{2F2F4E01-A85C-47C7-AF5B-7F07C7A60A76}" presName="Name0" presStyleCnt="0">
        <dgm:presLayoutVars>
          <dgm:chMax val="7"/>
          <dgm:chPref val="7"/>
          <dgm:dir/>
        </dgm:presLayoutVars>
      </dgm:prSet>
      <dgm:spPr/>
    </dgm:pt>
    <dgm:pt modelId="{56046773-A25F-4772-99D4-DE03306A5787}" type="pres">
      <dgm:prSet presAssocID="{2F2F4E01-A85C-47C7-AF5B-7F07C7A60A76}" presName="Name1" presStyleCnt="0"/>
      <dgm:spPr/>
    </dgm:pt>
    <dgm:pt modelId="{0D36DE05-7D46-46F4-B5BB-949C85EE1296}" type="pres">
      <dgm:prSet presAssocID="{2F2F4E01-A85C-47C7-AF5B-7F07C7A60A76}" presName="cycle" presStyleCnt="0"/>
      <dgm:spPr/>
    </dgm:pt>
    <dgm:pt modelId="{F4CB727E-A607-4D19-B4AF-FD0525FD1352}" type="pres">
      <dgm:prSet presAssocID="{2F2F4E01-A85C-47C7-AF5B-7F07C7A60A76}" presName="srcNode" presStyleLbl="node1" presStyleIdx="0" presStyleCnt="3"/>
      <dgm:spPr/>
    </dgm:pt>
    <dgm:pt modelId="{154EAAD5-CAF3-409A-B0B9-9B111D45DAB8}" type="pres">
      <dgm:prSet presAssocID="{2F2F4E01-A85C-47C7-AF5B-7F07C7A60A76}" presName="conn" presStyleLbl="parChTrans1D2" presStyleIdx="0" presStyleCnt="1"/>
      <dgm:spPr/>
    </dgm:pt>
    <dgm:pt modelId="{38E986B8-B4C2-4B3C-A75C-D06FDA5369FA}" type="pres">
      <dgm:prSet presAssocID="{2F2F4E01-A85C-47C7-AF5B-7F07C7A60A76}" presName="extraNode" presStyleLbl="node1" presStyleIdx="0" presStyleCnt="3"/>
      <dgm:spPr/>
    </dgm:pt>
    <dgm:pt modelId="{967B8589-EF4B-4BC2-81A6-5BDFE3C8A763}" type="pres">
      <dgm:prSet presAssocID="{2F2F4E01-A85C-47C7-AF5B-7F07C7A60A76}" presName="dstNode" presStyleLbl="node1" presStyleIdx="0" presStyleCnt="3"/>
      <dgm:spPr/>
    </dgm:pt>
    <dgm:pt modelId="{4FFF163F-46FA-4050-A01A-14D43416FD8C}" type="pres">
      <dgm:prSet presAssocID="{801C8E0F-4F99-4B4D-9110-18EBCB69B21A}" presName="text_1" presStyleLbl="node1" presStyleIdx="0" presStyleCnt="3" custLinFactNeighborX="937" custLinFactNeighborY="3698">
        <dgm:presLayoutVars>
          <dgm:bulletEnabled val="1"/>
        </dgm:presLayoutVars>
      </dgm:prSet>
      <dgm:spPr/>
    </dgm:pt>
    <dgm:pt modelId="{690FE826-A1AA-4DD3-8755-9C16B714E29F}" type="pres">
      <dgm:prSet presAssocID="{801C8E0F-4F99-4B4D-9110-18EBCB69B21A}" presName="accent_1" presStyleCnt="0"/>
      <dgm:spPr/>
    </dgm:pt>
    <dgm:pt modelId="{609840E5-5758-4339-A710-949E1EF638F4}" type="pres">
      <dgm:prSet presAssocID="{801C8E0F-4F99-4B4D-9110-18EBCB69B21A}" presName="accentRepeatNode" presStyleLbl="solidFgAcc1" presStyleIdx="0" presStyleCnt="3"/>
      <dgm:spPr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chemeClr val="bg1"/>
          </a:solidFill>
        </a:ln>
      </dgm:spPr>
    </dgm:pt>
    <dgm:pt modelId="{995F6286-C4C5-4B12-9868-FDC6D112FDBC}" type="pres">
      <dgm:prSet presAssocID="{1736CC35-68C7-4B48-BA63-9DE0BE5DD307}" presName="text_2" presStyleLbl="node1" presStyleIdx="1" presStyleCnt="3">
        <dgm:presLayoutVars>
          <dgm:bulletEnabled val="1"/>
        </dgm:presLayoutVars>
      </dgm:prSet>
      <dgm:spPr/>
    </dgm:pt>
    <dgm:pt modelId="{EEF2DDA4-2DBD-47CB-9D79-9A7D9F9645BB}" type="pres">
      <dgm:prSet presAssocID="{1736CC35-68C7-4B48-BA63-9DE0BE5DD307}" presName="accent_2" presStyleCnt="0"/>
      <dgm:spPr/>
    </dgm:pt>
    <dgm:pt modelId="{F45DD652-D8C6-454F-AA1B-EBE9270E8A29}" type="pres">
      <dgm:prSet presAssocID="{1736CC35-68C7-4B48-BA63-9DE0BE5DD307}" presName="accentRepeatNode" presStyleLbl="solidFgAcc1" presStyleIdx="1" presStyleCnt="3"/>
      <dgm:spPr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chemeClr val="bg1"/>
          </a:solidFill>
        </a:ln>
      </dgm:spPr>
    </dgm:pt>
    <dgm:pt modelId="{1BA9EB80-F914-447F-BD02-FFFB45E96F73}" type="pres">
      <dgm:prSet presAssocID="{25423586-400F-4075-9CD0-565AB5045393}" presName="text_3" presStyleLbl="node1" presStyleIdx="2" presStyleCnt="3">
        <dgm:presLayoutVars>
          <dgm:bulletEnabled val="1"/>
        </dgm:presLayoutVars>
      </dgm:prSet>
      <dgm:spPr/>
    </dgm:pt>
    <dgm:pt modelId="{7ED61C1A-7890-4F06-BBE4-1D18C894A233}" type="pres">
      <dgm:prSet presAssocID="{25423586-400F-4075-9CD0-565AB5045393}" presName="accent_3" presStyleCnt="0"/>
      <dgm:spPr/>
    </dgm:pt>
    <dgm:pt modelId="{B8D055E7-89F0-4C73-B743-52A5C6E15F28}" type="pres">
      <dgm:prSet presAssocID="{25423586-400F-4075-9CD0-565AB5045393}" presName="accentRepeatNode" presStyleLbl="solidFgAcc1" presStyleIdx="2" presStyleCnt="3"/>
      <dgm:spPr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chemeClr val="bg1"/>
          </a:solidFill>
        </a:ln>
      </dgm:spPr>
    </dgm:pt>
  </dgm:ptLst>
  <dgm:cxnLst>
    <dgm:cxn modelId="{7BE1890C-1842-48EA-98E0-FE1C1DBD28BF}" type="presOf" srcId="{1736CC35-68C7-4B48-BA63-9DE0BE5DD307}" destId="{995F6286-C4C5-4B12-9868-FDC6D112FDBC}" srcOrd="0" destOrd="0" presId="urn:microsoft.com/office/officeart/2008/layout/VerticalCurvedList"/>
    <dgm:cxn modelId="{25FF8263-F5FB-4473-872F-DC1F0C56A784}" type="presOf" srcId="{2F2F4E01-A85C-47C7-AF5B-7F07C7A60A76}" destId="{C4DE6BEF-362D-4271-9A2F-3DE7EC8BEAFC}" srcOrd="0" destOrd="0" presId="urn:microsoft.com/office/officeart/2008/layout/VerticalCurvedList"/>
    <dgm:cxn modelId="{B580EA72-063B-4EF9-8667-D08569024C48}" srcId="{2F2F4E01-A85C-47C7-AF5B-7F07C7A60A76}" destId="{1736CC35-68C7-4B48-BA63-9DE0BE5DD307}" srcOrd="1" destOrd="0" parTransId="{3D1F297E-C169-49B4-A245-A7C1425C83EA}" sibTransId="{4E225489-E395-4684-BCF8-CBB41426C889}"/>
    <dgm:cxn modelId="{35D87CC0-6AB5-4AA8-BB4A-82964681F795}" type="presOf" srcId="{801C8E0F-4F99-4B4D-9110-18EBCB69B21A}" destId="{4FFF163F-46FA-4050-A01A-14D43416FD8C}" srcOrd="0" destOrd="0" presId="urn:microsoft.com/office/officeart/2008/layout/VerticalCurvedList"/>
    <dgm:cxn modelId="{0BC14FD5-2FFE-4556-84C2-C4758606AC18}" srcId="{2F2F4E01-A85C-47C7-AF5B-7F07C7A60A76}" destId="{801C8E0F-4F99-4B4D-9110-18EBCB69B21A}" srcOrd="0" destOrd="0" parTransId="{CE420CCA-7D70-4E31-ADAF-6F3AFC6D8B95}" sibTransId="{990367B8-D3BD-406F-9668-337D78AEFCBD}"/>
    <dgm:cxn modelId="{33A846D9-D151-4915-8BDF-4671FD64371F}" type="presOf" srcId="{990367B8-D3BD-406F-9668-337D78AEFCBD}" destId="{154EAAD5-CAF3-409A-B0B9-9B111D45DAB8}" srcOrd="0" destOrd="0" presId="urn:microsoft.com/office/officeart/2008/layout/VerticalCurvedList"/>
    <dgm:cxn modelId="{2A754FDD-A677-4ACA-8116-3FAFFB5C5BD8}" srcId="{2F2F4E01-A85C-47C7-AF5B-7F07C7A60A76}" destId="{25423586-400F-4075-9CD0-565AB5045393}" srcOrd="2" destOrd="0" parTransId="{BA283ECD-11AE-45A5-978D-82233574907D}" sibTransId="{B03E2E76-1B89-462A-9F36-4F8F9F8D1DBE}"/>
    <dgm:cxn modelId="{8D4333F8-AC87-402E-B4E7-FCB15A4AA6CF}" type="presOf" srcId="{25423586-400F-4075-9CD0-565AB5045393}" destId="{1BA9EB80-F914-447F-BD02-FFFB45E96F73}" srcOrd="0" destOrd="0" presId="urn:microsoft.com/office/officeart/2008/layout/VerticalCurvedList"/>
    <dgm:cxn modelId="{7F499CC8-15D9-41A5-8602-42CF80D2EABB}" type="presParOf" srcId="{C4DE6BEF-362D-4271-9A2F-3DE7EC8BEAFC}" destId="{56046773-A25F-4772-99D4-DE03306A5787}" srcOrd="0" destOrd="0" presId="urn:microsoft.com/office/officeart/2008/layout/VerticalCurvedList"/>
    <dgm:cxn modelId="{4B971536-4867-431A-8DA6-772FA2ABFD2E}" type="presParOf" srcId="{56046773-A25F-4772-99D4-DE03306A5787}" destId="{0D36DE05-7D46-46F4-B5BB-949C85EE1296}" srcOrd="0" destOrd="0" presId="urn:microsoft.com/office/officeart/2008/layout/VerticalCurvedList"/>
    <dgm:cxn modelId="{820B1F7E-C4AB-4BD6-9E09-94A9E2DE7CE4}" type="presParOf" srcId="{0D36DE05-7D46-46F4-B5BB-949C85EE1296}" destId="{F4CB727E-A607-4D19-B4AF-FD0525FD1352}" srcOrd="0" destOrd="0" presId="urn:microsoft.com/office/officeart/2008/layout/VerticalCurvedList"/>
    <dgm:cxn modelId="{D7B14434-2A9F-4318-A9B1-6A988D75DC7A}" type="presParOf" srcId="{0D36DE05-7D46-46F4-B5BB-949C85EE1296}" destId="{154EAAD5-CAF3-409A-B0B9-9B111D45DAB8}" srcOrd="1" destOrd="0" presId="urn:microsoft.com/office/officeart/2008/layout/VerticalCurvedList"/>
    <dgm:cxn modelId="{82F283B4-D156-42EC-B186-791DB2395AB7}" type="presParOf" srcId="{0D36DE05-7D46-46F4-B5BB-949C85EE1296}" destId="{38E986B8-B4C2-4B3C-A75C-D06FDA5369FA}" srcOrd="2" destOrd="0" presId="urn:microsoft.com/office/officeart/2008/layout/VerticalCurvedList"/>
    <dgm:cxn modelId="{EFB6C575-A345-4FEA-972F-166E3A1FD564}" type="presParOf" srcId="{0D36DE05-7D46-46F4-B5BB-949C85EE1296}" destId="{967B8589-EF4B-4BC2-81A6-5BDFE3C8A763}" srcOrd="3" destOrd="0" presId="urn:microsoft.com/office/officeart/2008/layout/VerticalCurvedList"/>
    <dgm:cxn modelId="{16A7515D-2D92-4788-9871-555274DF4E3A}" type="presParOf" srcId="{56046773-A25F-4772-99D4-DE03306A5787}" destId="{4FFF163F-46FA-4050-A01A-14D43416FD8C}" srcOrd="1" destOrd="0" presId="urn:microsoft.com/office/officeart/2008/layout/VerticalCurvedList"/>
    <dgm:cxn modelId="{8155370C-5539-42B8-8861-4173AA220323}" type="presParOf" srcId="{56046773-A25F-4772-99D4-DE03306A5787}" destId="{690FE826-A1AA-4DD3-8755-9C16B714E29F}" srcOrd="2" destOrd="0" presId="urn:microsoft.com/office/officeart/2008/layout/VerticalCurvedList"/>
    <dgm:cxn modelId="{98471396-1BAD-47E8-9B61-1352BCB75E6D}" type="presParOf" srcId="{690FE826-A1AA-4DD3-8755-9C16B714E29F}" destId="{609840E5-5758-4339-A710-949E1EF638F4}" srcOrd="0" destOrd="0" presId="urn:microsoft.com/office/officeart/2008/layout/VerticalCurvedList"/>
    <dgm:cxn modelId="{1A90F14A-A2DD-4304-BAAC-EF5F1B3FAA73}" type="presParOf" srcId="{56046773-A25F-4772-99D4-DE03306A5787}" destId="{995F6286-C4C5-4B12-9868-FDC6D112FDBC}" srcOrd="3" destOrd="0" presId="urn:microsoft.com/office/officeart/2008/layout/VerticalCurvedList"/>
    <dgm:cxn modelId="{CA06DD53-77CB-4AA4-B7D9-0A964F03F3A7}" type="presParOf" srcId="{56046773-A25F-4772-99D4-DE03306A5787}" destId="{EEF2DDA4-2DBD-47CB-9D79-9A7D9F9645BB}" srcOrd="4" destOrd="0" presId="urn:microsoft.com/office/officeart/2008/layout/VerticalCurvedList"/>
    <dgm:cxn modelId="{00F2869B-814C-4ED5-AF7A-F6D7BC455281}" type="presParOf" srcId="{EEF2DDA4-2DBD-47CB-9D79-9A7D9F9645BB}" destId="{F45DD652-D8C6-454F-AA1B-EBE9270E8A29}" srcOrd="0" destOrd="0" presId="urn:microsoft.com/office/officeart/2008/layout/VerticalCurvedList"/>
    <dgm:cxn modelId="{19902F9B-9D11-492C-A37C-1FC73AA85160}" type="presParOf" srcId="{56046773-A25F-4772-99D4-DE03306A5787}" destId="{1BA9EB80-F914-447F-BD02-FFFB45E96F73}" srcOrd="5" destOrd="0" presId="urn:microsoft.com/office/officeart/2008/layout/VerticalCurvedList"/>
    <dgm:cxn modelId="{FF3B2D61-F2EB-41C0-BE90-960EA27D0407}" type="presParOf" srcId="{56046773-A25F-4772-99D4-DE03306A5787}" destId="{7ED61C1A-7890-4F06-BBE4-1D18C894A233}" srcOrd="6" destOrd="0" presId="urn:microsoft.com/office/officeart/2008/layout/VerticalCurvedList"/>
    <dgm:cxn modelId="{5B1546F2-1B1B-43FA-A340-FF87E5DAF4B3}" type="presParOf" srcId="{7ED61C1A-7890-4F06-BBE4-1D18C894A233}" destId="{B8D055E7-89F0-4C73-B743-52A5C6E15F2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BB7F22-DE02-46F3-BFD8-3AC80D67F1AF}">
      <dsp:nvSpPr>
        <dsp:cNvPr id="0" name=""/>
        <dsp:cNvSpPr/>
      </dsp:nvSpPr>
      <dsp:spPr>
        <a:xfrm>
          <a:off x="-5689722" y="-859990"/>
          <a:ext cx="6688533" cy="6688533"/>
        </a:xfrm>
        <a:prstGeom prst="blockArc">
          <a:avLst>
            <a:gd name="adj1" fmla="val 18900000"/>
            <a:gd name="adj2" fmla="val 2700000"/>
            <a:gd name="adj3" fmla="val 323"/>
          </a:avLst>
        </a:prstGeom>
        <a:noFill/>
        <a:ln w="9525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ABC47F-F474-4CFA-ADFC-4479E76C693C}">
      <dsp:nvSpPr>
        <dsp:cNvPr id="0" name=""/>
        <dsp:cNvSpPr/>
      </dsp:nvSpPr>
      <dsp:spPr>
        <a:xfrm>
          <a:off x="572664" y="504054"/>
          <a:ext cx="7248507" cy="905677"/>
        </a:xfrm>
        <a:prstGeom prst="rect">
          <a:avLst/>
        </a:prstGeom>
        <a:solidFill>
          <a:srgbClr val="94C12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8758" tIns="91440" rIns="91440" bIns="9144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600" b="1" kern="1200" baseline="0" dirty="0">
              <a:solidFill>
                <a:schemeClr val="bg1"/>
              </a:solidFill>
              <a:latin typeface="+mn-lt"/>
              <a:ea typeface="+mn-ea"/>
              <a:cs typeface="+mn-cs"/>
            </a:rPr>
            <a:t>        OSANA LUONTOA     </a:t>
          </a:r>
          <a:endParaRPr lang="fi-FI" sz="3600" b="1" kern="1200" baseline="0" dirty="0">
            <a:solidFill>
              <a:schemeClr val="bg1"/>
            </a:solidFill>
            <a:latin typeface="+mn-lt"/>
          </a:endParaRPr>
        </a:p>
      </dsp:txBody>
      <dsp:txXfrm>
        <a:off x="572664" y="504054"/>
        <a:ext cx="7248507" cy="905677"/>
      </dsp:txXfrm>
    </dsp:sp>
    <dsp:sp modelId="{0FD49BCD-2157-4C5E-956C-E5733222EEDB}">
      <dsp:nvSpPr>
        <dsp:cNvPr id="0" name=""/>
        <dsp:cNvSpPr/>
      </dsp:nvSpPr>
      <dsp:spPr>
        <a:xfrm>
          <a:off x="-9227" y="432046"/>
          <a:ext cx="1251926" cy="1235939"/>
        </a:xfrm>
        <a:prstGeom prst="ellipse">
          <a:avLst/>
        </a:prstGeom>
        <a:blipFill rotWithShape="0">
          <a:blip xmlns:r="http://schemas.openxmlformats.org/officeDocument/2006/relationships" r:embed="rId1"/>
          <a:srcRect/>
          <a:stretch>
            <a:fillRect t="-2000" b="-2000"/>
          </a:stretch>
        </a:blipFill>
        <a:ln w="9525" cap="flat" cmpd="sng" algn="ctr">
          <a:solidFill>
            <a:schemeClr val="bg1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E55769-0F97-461B-8F9F-F80AB3B004A6}">
      <dsp:nvSpPr>
        <dsp:cNvPr id="0" name=""/>
        <dsp:cNvSpPr/>
      </dsp:nvSpPr>
      <dsp:spPr>
        <a:xfrm>
          <a:off x="827254" y="1964729"/>
          <a:ext cx="7188682" cy="1039093"/>
        </a:xfrm>
        <a:prstGeom prst="rect">
          <a:avLst/>
        </a:prstGeom>
        <a:solidFill>
          <a:srgbClr val="94C12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68777" tIns="83820" rIns="83820" bIns="8382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kern="1200" baseline="0" dirty="0">
              <a:solidFill>
                <a:schemeClr val="bg1"/>
              </a:solidFill>
              <a:latin typeface="+mn-lt"/>
            </a:rPr>
            <a:t>Tuetaan, </a:t>
          </a:r>
          <a:r>
            <a:rPr lang="fi-FI" sz="2400" kern="1200" baseline="0" dirty="0">
              <a:solidFill>
                <a:schemeClr val="bg1"/>
              </a:solidFill>
              <a:latin typeface="+mn-lt"/>
              <a:ea typeface="+mn-ea"/>
              <a:cs typeface="+mn-cs"/>
            </a:rPr>
            <a:t>autetaan</a:t>
          </a:r>
          <a:r>
            <a:rPr lang="fi-FI" sz="2400" kern="1200" baseline="0" dirty="0">
              <a:solidFill>
                <a:schemeClr val="bg1"/>
              </a:solidFill>
              <a:latin typeface="+mn-lt"/>
            </a:rPr>
            <a:t> ja kannustetaan organisaatiota kohti </a:t>
          </a:r>
          <a:r>
            <a:rPr lang="fi-FI" sz="2400" kern="1200" baseline="0" dirty="0">
              <a:solidFill>
                <a:srgbClr val="FFFFFF"/>
              </a:solidFill>
              <a:latin typeface="Calibri"/>
              <a:ea typeface="+mn-ea"/>
              <a:cs typeface="+mn-cs"/>
            </a:rPr>
            <a:t>ympäristöllisesti kestävää toimintaa. </a:t>
          </a:r>
        </a:p>
      </dsp:txBody>
      <dsp:txXfrm>
        <a:off x="827254" y="1964729"/>
        <a:ext cx="7188682" cy="1039093"/>
      </dsp:txXfrm>
    </dsp:sp>
    <dsp:sp modelId="{E07BD563-4E12-47CC-9CE8-C2D5C5B1C471}">
      <dsp:nvSpPr>
        <dsp:cNvPr id="0" name=""/>
        <dsp:cNvSpPr/>
      </dsp:nvSpPr>
      <dsp:spPr>
        <a:xfrm>
          <a:off x="366816" y="1833383"/>
          <a:ext cx="1242138" cy="1242138"/>
        </a:xfrm>
        <a:prstGeom prst="ellipse">
          <a:avLst/>
        </a:prstGeom>
        <a:blipFill dpi="0" rotWithShape="0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bg1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DE10EF-6D34-48E7-8724-21B590743E36}">
      <dsp:nvSpPr>
        <dsp:cNvPr id="0" name=""/>
        <dsp:cNvSpPr/>
      </dsp:nvSpPr>
      <dsp:spPr>
        <a:xfrm>
          <a:off x="758201" y="3468933"/>
          <a:ext cx="7248507" cy="993710"/>
        </a:xfrm>
        <a:prstGeom prst="rect">
          <a:avLst/>
        </a:prstGeom>
        <a:solidFill>
          <a:srgbClr val="94C12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8758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 dirty="0"/>
            <a:t>Tavoitteena on, että kaikki </a:t>
          </a:r>
          <a:r>
            <a:rPr lang="fi-FI" sz="2000" kern="1200" dirty="0" err="1"/>
            <a:t>SRL:n</a:t>
          </a:r>
          <a:r>
            <a:rPr lang="fi-FI" sz="2000" kern="1200" dirty="0"/>
            <a:t> jäsenyhteisöt omaksuvat ympäristövastuusta huolehtimisen ja sen jatkuvan parantamisen luontevaksi osaksi päivittäistä toimintaansa.</a:t>
          </a:r>
          <a:endParaRPr lang="fi-FI" sz="2400" b="0" kern="1200" baseline="0" dirty="0">
            <a:solidFill>
              <a:schemeClr val="bg1"/>
            </a:solidFill>
            <a:latin typeface="+mn-lt"/>
          </a:endParaRPr>
        </a:p>
      </dsp:txBody>
      <dsp:txXfrm>
        <a:off x="758201" y="3468933"/>
        <a:ext cx="7248507" cy="993710"/>
      </dsp:txXfrm>
    </dsp:sp>
    <dsp:sp modelId="{3EDC7DCB-3888-40ED-8394-0F7718397849}">
      <dsp:nvSpPr>
        <dsp:cNvPr id="0" name=""/>
        <dsp:cNvSpPr/>
      </dsp:nvSpPr>
      <dsp:spPr>
        <a:xfrm>
          <a:off x="-4333" y="3353772"/>
          <a:ext cx="1242138" cy="1242138"/>
        </a:xfrm>
        <a:prstGeom prst="ellipse">
          <a:avLst/>
        </a:prstGeom>
        <a:blipFill rotWithShape="0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bg1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D2A2AD-66DE-472B-9E4E-3E9DCC997564}">
      <dsp:nvSpPr>
        <dsp:cNvPr id="0" name=""/>
        <dsp:cNvSpPr/>
      </dsp:nvSpPr>
      <dsp:spPr>
        <a:xfrm>
          <a:off x="-5860109" y="-897042"/>
          <a:ext cx="6978051" cy="6978051"/>
        </a:xfrm>
        <a:prstGeom prst="blockArc">
          <a:avLst>
            <a:gd name="adj1" fmla="val 18900000"/>
            <a:gd name="adj2" fmla="val 2700000"/>
            <a:gd name="adj3" fmla="val 31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390B5D-0DD2-4DE3-9080-B005B18B6110}">
      <dsp:nvSpPr>
        <dsp:cNvPr id="0" name=""/>
        <dsp:cNvSpPr/>
      </dsp:nvSpPr>
      <dsp:spPr>
        <a:xfrm>
          <a:off x="739441" y="508453"/>
          <a:ext cx="7345830" cy="1036793"/>
        </a:xfrm>
        <a:prstGeom prst="rect">
          <a:avLst/>
        </a:prstGeom>
        <a:solidFill>
          <a:srgbClr val="F39200"/>
        </a:solidFill>
        <a:ln w="381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822955" tIns="83820" rIns="83820" bIns="83820" numCol="1" spcCol="1270" anchor="ctr" anchorCtr="0">
          <a:noAutofit/>
        </a:bodyPr>
        <a:lstStyle/>
        <a:p>
          <a:pPr marL="0" lvl="0" indent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300" b="1" kern="1200" dirty="0">
              <a:solidFill>
                <a:schemeClr val="bg1"/>
              </a:solidFill>
              <a:latin typeface="Calibri"/>
              <a:ea typeface="+mn-ea"/>
              <a:cs typeface="+mn-cs"/>
            </a:rPr>
            <a:t> </a:t>
          </a:r>
          <a:r>
            <a:rPr lang="fi-FI" sz="3600" b="1" kern="1200" dirty="0">
              <a:solidFill>
                <a:schemeClr val="bg1"/>
              </a:solidFill>
              <a:ea typeface="+mn-ea"/>
              <a:cs typeface="+mn-cs"/>
            </a:rPr>
            <a:t>HEVOSEN RINNALLA</a:t>
          </a:r>
          <a:endParaRPr lang="fi-FI" sz="3600" b="1" kern="1200" dirty="0">
            <a:solidFill>
              <a:schemeClr val="bg1"/>
            </a:solidFill>
          </a:endParaRPr>
        </a:p>
      </dsp:txBody>
      <dsp:txXfrm>
        <a:off x="739441" y="508453"/>
        <a:ext cx="7345830" cy="1036793"/>
      </dsp:txXfrm>
    </dsp:sp>
    <dsp:sp modelId="{46A32086-38ED-4E21-B7EC-BBF25AA4860F}">
      <dsp:nvSpPr>
        <dsp:cNvPr id="0" name=""/>
        <dsp:cNvSpPr/>
      </dsp:nvSpPr>
      <dsp:spPr>
        <a:xfrm>
          <a:off x="71538" y="388797"/>
          <a:ext cx="1295991" cy="1295991"/>
        </a:xfrm>
        <a:prstGeom prst="ellipse">
          <a:avLst/>
        </a:prstGeom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E12AF9-136E-4719-B909-828C8AB3D156}">
      <dsp:nvSpPr>
        <dsp:cNvPr id="0" name=""/>
        <dsp:cNvSpPr/>
      </dsp:nvSpPr>
      <dsp:spPr>
        <a:xfrm>
          <a:off x="1033479" y="2058335"/>
          <a:ext cx="6968956" cy="1036793"/>
        </a:xfrm>
        <a:prstGeom prst="rect">
          <a:avLst/>
        </a:prstGeom>
        <a:solidFill>
          <a:srgbClr val="F3920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2955" tIns="63500" rIns="63500" bIns="63500" numCol="1" spcCol="1270" anchor="ctr" anchorCtr="0">
          <a:noAutofit/>
        </a:bodyPr>
        <a:lstStyle/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500" b="0" kern="1200" dirty="0">
              <a:solidFill>
                <a:schemeClr val="bg1"/>
              </a:solidFill>
              <a:latin typeface="Calibri"/>
              <a:ea typeface="+mn-ea"/>
              <a:cs typeface="+mn-cs"/>
            </a:rPr>
            <a:t>Edistetään</a:t>
          </a:r>
          <a:r>
            <a:rPr lang="fi-FI" sz="2500" b="0" kern="1200" dirty="0">
              <a:solidFill>
                <a:schemeClr val="bg1"/>
              </a:solidFill>
              <a:ea typeface="+mn-ea"/>
              <a:cs typeface="+mn-cs"/>
            </a:rPr>
            <a:t> hevosen </a:t>
          </a:r>
          <a:r>
            <a:rPr lang="fi-FI" sz="2500" b="0" kern="1200" dirty="0">
              <a:solidFill>
                <a:schemeClr val="bg1"/>
              </a:solidFill>
              <a:latin typeface="Calibri"/>
              <a:ea typeface="+mn-ea"/>
              <a:cs typeface="+mn-cs"/>
            </a:rPr>
            <a:t>hyvinvointia</a:t>
          </a:r>
          <a:r>
            <a:rPr lang="fi-FI" sz="2500" b="0" kern="1200" dirty="0">
              <a:solidFill>
                <a:schemeClr val="bg1"/>
              </a:solidFill>
              <a:ea typeface="+mn-ea"/>
              <a:cs typeface="+mn-cs"/>
            </a:rPr>
            <a:t> kaikessa liiton toiminnassa.</a:t>
          </a:r>
        </a:p>
      </dsp:txBody>
      <dsp:txXfrm>
        <a:off x="1033479" y="2058335"/>
        <a:ext cx="6968956" cy="1036793"/>
      </dsp:txXfrm>
    </dsp:sp>
    <dsp:sp modelId="{1D4B2962-6458-4AF8-9963-500EBA4C398D}">
      <dsp:nvSpPr>
        <dsp:cNvPr id="0" name=""/>
        <dsp:cNvSpPr/>
      </dsp:nvSpPr>
      <dsp:spPr>
        <a:xfrm>
          <a:off x="448413" y="1943987"/>
          <a:ext cx="1295991" cy="1295991"/>
        </a:xfrm>
        <a:prstGeom prst="ellipse">
          <a:avLst/>
        </a:prstGeom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B8C907-F13D-4320-9011-8EB226BCBA83}">
      <dsp:nvSpPr>
        <dsp:cNvPr id="0" name=""/>
        <dsp:cNvSpPr/>
      </dsp:nvSpPr>
      <dsp:spPr>
        <a:xfrm>
          <a:off x="719534" y="3628776"/>
          <a:ext cx="7345830" cy="1036793"/>
        </a:xfrm>
        <a:prstGeom prst="rect">
          <a:avLst/>
        </a:prstGeom>
        <a:solidFill>
          <a:srgbClr val="F3920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2955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500" b="0" kern="1200" dirty="0">
              <a:solidFill>
                <a:schemeClr val="bg1"/>
              </a:solidFill>
              <a:latin typeface="Calibri"/>
              <a:ea typeface="+mn-ea"/>
              <a:cs typeface="+mn-cs"/>
            </a:rPr>
            <a:t>Lisätään</a:t>
          </a:r>
          <a:r>
            <a:rPr lang="fi-FI" sz="2500" b="0" kern="1200" dirty="0">
              <a:solidFill>
                <a:schemeClr val="bg1"/>
              </a:solidFill>
              <a:ea typeface="+mn-ea"/>
              <a:cs typeface="+mn-cs"/>
            </a:rPr>
            <a:t> ihmisten tietoisuutta hevosen hyvinvointiin liittyvistä tekijöistä</a:t>
          </a:r>
        </a:p>
      </dsp:txBody>
      <dsp:txXfrm>
        <a:off x="719534" y="3628776"/>
        <a:ext cx="7345830" cy="1036793"/>
      </dsp:txXfrm>
    </dsp:sp>
    <dsp:sp modelId="{719F89FD-E383-4D4D-A17A-2094239DD9FA}">
      <dsp:nvSpPr>
        <dsp:cNvPr id="0" name=""/>
        <dsp:cNvSpPr/>
      </dsp:nvSpPr>
      <dsp:spPr>
        <a:xfrm>
          <a:off x="71538" y="3499177"/>
          <a:ext cx="1295991" cy="1295991"/>
        </a:xfrm>
        <a:prstGeom prst="ellipse">
          <a:avLst/>
        </a:prstGeom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BCB046-7B73-46D8-9AB1-D1E7AE278A44}">
      <dsp:nvSpPr>
        <dsp:cNvPr id="0" name=""/>
        <dsp:cNvSpPr/>
      </dsp:nvSpPr>
      <dsp:spPr>
        <a:xfrm>
          <a:off x="-6162124" y="-925792"/>
          <a:ext cx="7202707" cy="7202707"/>
        </a:xfrm>
        <a:prstGeom prst="blockArc">
          <a:avLst>
            <a:gd name="adj1" fmla="val 18900000"/>
            <a:gd name="adj2" fmla="val 2700000"/>
            <a:gd name="adj3" fmla="val 30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087950-082E-4634-93B0-537888FC0B99}">
      <dsp:nvSpPr>
        <dsp:cNvPr id="0" name=""/>
        <dsp:cNvSpPr/>
      </dsp:nvSpPr>
      <dsp:spPr>
        <a:xfrm>
          <a:off x="680780" y="517464"/>
          <a:ext cx="6773697" cy="1070224"/>
        </a:xfrm>
        <a:prstGeom prst="rect">
          <a:avLst/>
        </a:prstGeom>
        <a:solidFill>
          <a:srgbClr val="E50064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9491" tIns="91440" rIns="91440" bIns="9144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600" b="1" kern="1200" baseline="0" dirty="0">
              <a:solidFill>
                <a:schemeClr val="bg1"/>
              </a:solidFill>
              <a:latin typeface="Calibri"/>
              <a:ea typeface="+mn-ea"/>
              <a:cs typeface="+mn-cs"/>
            </a:rPr>
            <a:t>ARVOKAS YHTEISÖ</a:t>
          </a:r>
          <a:endParaRPr lang="fi-FI" sz="3600" b="1" kern="1200" baseline="0" dirty="0">
            <a:solidFill>
              <a:schemeClr val="bg1"/>
            </a:solidFill>
            <a:latin typeface="Calibri"/>
          </a:endParaRPr>
        </a:p>
      </dsp:txBody>
      <dsp:txXfrm>
        <a:off x="680780" y="517464"/>
        <a:ext cx="6773697" cy="1070224"/>
      </dsp:txXfrm>
    </dsp:sp>
    <dsp:sp modelId="{69AA8992-15D3-47E1-A91E-57D078752155}">
      <dsp:nvSpPr>
        <dsp:cNvPr id="0" name=""/>
        <dsp:cNvSpPr/>
      </dsp:nvSpPr>
      <dsp:spPr>
        <a:xfrm>
          <a:off x="-9032" y="448852"/>
          <a:ext cx="1337780" cy="1337780"/>
        </a:xfrm>
        <a:prstGeom prst="ellipse">
          <a:avLst/>
        </a:prstGeom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C6AABE-E29A-4828-A707-DCA33377AFCE}">
      <dsp:nvSpPr>
        <dsp:cNvPr id="0" name=""/>
        <dsp:cNvSpPr/>
      </dsp:nvSpPr>
      <dsp:spPr>
        <a:xfrm>
          <a:off x="653837" y="2193681"/>
          <a:ext cx="6837599" cy="1058794"/>
        </a:xfrm>
        <a:prstGeom prst="rect">
          <a:avLst/>
        </a:prstGeom>
        <a:solidFill>
          <a:srgbClr val="E50064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9491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b="0" kern="1200" baseline="0">
              <a:solidFill>
                <a:schemeClr val="bg1"/>
              </a:solidFill>
              <a:latin typeface="+mn-lt"/>
              <a:ea typeface="+mn-ea"/>
              <a:cs typeface="+mn-cs"/>
            </a:rPr>
            <a:t>Mahdollistetaan avoin, kunnioittava, tasa-arvoinen ja yhdenvertainen yhteisö, jossa jokainen voi turvallisesti urheilla ja harrastaa omien tavoitteidensa mukaisesti omista lähtökohdistaan.</a:t>
          </a:r>
        </a:p>
      </dsp:txBody>
      <dsp:txXfrm>
        <a:off x="653837" y="2193681"/>
        <a:ext cx="6837599" cy="1058794"/>
      </dsp:txXfrm>
    </dsp:sp>
    <dsp:sp modelId="{E458BE61-A50E-4D3C-A42A-0335C54F6BD0}">
      <dsp:nvSpPr>
        <dsp:cNvPr id="0" name=""/>
        <dsp:cNvSpPr/>
      </dsp:nvSpPr>
      <dsp:spPr>
        <a:xfrm>
          <a:off x="60304" y="2054188"/>
          <a:ext cx="1337780" cy="1337780"/>
        </a:xfrm>
        <a:prstGeom prst="ellipse">
          <a:avLst/>
        </a:prstGeom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61E233-8D1E-46B4-8F62-FF205A00B759}">
      <dsp:nvSpPr>
        <dsp:cNvPr id="0" name=""/>
        <dsp:cNvSpPr/>
      </dsp:nvSpPr>
      <dsp:spPr>
        <a:xfrm>
          <a:off x="692498" y="3682909"/>
          <a:ext cx="6773697" cy="1070224"/>
        </a:xfrm>
        <a:prstGeom prst="rect">
          <a:avLst/>
        </a:prstGeom>
        <a:solidFill>
          <a:srgbClr val="E50064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9491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b="0" kern="1200" baseline="0" dirty="0">
              <a:solidFill>
                <a:schemeClr val="bg1"/>
              </a:solidFill>
              <a:latin typeface="Calibri" panose="020F0502020204030204" pitchFamily="34" charset="0"/>
              <a:ea typeface="+mn-ea"/>
              <a:cs typeface="+mn-cs"/>
            </a:rPr>
            <a:t>Vahvistetaan osallisuuden tunnetta yhteisössä ja selkeytetään epäasialliseen käytökseen puuttumisen toimintatapoja.</a:t>
          </a:r>
        </a:p>
      </dsp:txBody>
      <dsp:txXfrm>
        <a:off x="692498" y="3682909"/>
        <a:ext cx="6773697" cy="1070224"/>
      </dsp:txXfrm>
    </dsp:sp>
    <dsp:sp modelId="{35A3D728-9F61-4946-80CD-2839139B1D38}">
      <dsp:nvSpPr>
        <dsp:cNvPr id="0" name=""/>
        <dsp:cNvSpPr/>
      </dsp:nvSpPr>
      <dsp:spPr>
        <a:xfrm>
          <a:off x="-39386" y="3612007"/>
          <a:ext cx="1337780" cy="1337780"/>
        </a:xfrm>
        <a:prstGeom prst="ellipse">
          <a:avLst/>
        </a:prstGeom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4EAAD5-CAF3-409A-B0B9-9B111D45DAB8}">
      <dsp:nvSpPr>
        <dsp:cNvPr id="0" name=""/>
        <dsp:cNvSpPr/>
      </dsp:nvSpPr>
      <dsp:spPr>
        <a:xfrm>
          <a:off x="-5471989" y="-837933"/>
          <a:ext cx="6516179" cy="6516179"/>
        </a:xfrm>
        <a:prstGeom prst="blockArc">
          <a:avLst>
            <a:gd name="adj1" fmla="val 18900000"/>
            <a:gd name="adj2" fmla="val 2700000"/>
            <a:gd name="adj3" fmla="val 331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FF163F-46FA-4050-A01A-14D43416FD8C}">
      <dsp:nvSpPr>
        <dsp:cNvPr id="0" name=""/>
        <dsp:cNvSpPr/>
      </dsp:nvSpPr>
      <dsp:spPr>
        <a:xfrm>
          <a:off x="738631" y="519830"/>
          <a:ext cx="7130928" cy="968062"/>
        </a:xfrm>
        <a:prstGeom prst="rect">
          <a:avLst/>
        </a:prstGeom>
        <a:solidFill>
          <a:srgbClr val="009FE3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8400" tIns="83820" rIns="83820" bIns="8382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300" b="1" kern="1200" dirty="0">
              <a:solidFill>
                <a:schemeClr val="bg1"/>
              </a:solidFill>
              <a:latin typeface="+mj-lt"/>
            </a:rPr>
            <a:t>TAPAMME TOIMIA</a:t>
          </a:r>
        </a:p>
      </dsp:txBody>
      <dsp:txXfrm>
        <a:off x="738631" y="519830"/>
        <a:ext cx="7130928" cy="968062"/>
      </dsp:txXfrm>
    </dsp:sp>
    <dsp:sp modelId="{609840E5-5758-4339-A710-949E1EF638F4}">
      <dsp:nvSpPr>
        <dsp:cNvPr id="0" name=""/>
        <dsp:cNvSpPr/>
      </dsp:nvSpPr>
      <dsp:spPr>
        <a:xfrm>
          <a:off x="66796" y="363023"/>
          <a:ext cx="1210077" cy="1210077"/>
        </a:xfrm>
        <a:prstGeom prst="ellipse">
          <a:avLst/>
        </a:prstGeom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5F6286-C4C5-4B12-9868-FDC6D112FDBC}">
      <dsp:nvSpPr>
        <dsp:cNvPr id="0" name=""/>
        <dsp:cNvSpPr/>
      </dsp:nvSpPr>
      <dsp:spPr>
        <a:xfrm>
          <a:off x="1023725" y="1936124"/>
          <a:ext cx="6779037" cy="968062"/>
        </a:xfrm>
        <a:prstGeom prst="rect">
          <a:avLst/>
        </a:prstGeom>
        <a:solidFill>
          <a:srgbClr val="009FE3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8400" tIns="73660" rIns="73660" bIns="7366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900" b="0" i="0" kern="1200" dirty="0">
              <a:solidFill>
                <a:schemeClr val="bg1"/>
              </a:solidFill>
              <a:effectLst/>
              <a:latin typeface="+mn-lt"/>
            </a:rPr>
            <a:t>Kokoaa yhteen Ratsastajainliiton toimintaperiaatteet ja säännöt.</a:t>
          </a:r>
          <a:endParaRPr lang="fi-FI" sz="2900" kern="1200" dirty="0">
            <a:solidFill>
              <a:schemeClr val="bg1"/>
            </a:solidFill>
            <a:latin typeface="+mn-lt"/>
          </a:endParaRPr>
        </a:p>
      </dsp:txBody>
      <dsp:txXfrm>
        <a:off x="1023725" y="1936124"/>
        <a:ext cx="6779037" cy="968062"/>
      </dsp:txXfrm>
    </dsp:sp>
    <dsp:sp modelId="{F45DD652-D8C6-454F-AA1B-EBE9270E8A29}">
      <dsp:nvSpPr>
        <dsp:cNvPr id="0" name=""/>
        <dsp:cNvSpPr/>
      </dsp:nvSpPr>
      <dsp:spPr>
        <a:xfrm>
          <a:off x="418686" y="1815117"/>
          <a:ext cx="1210077" cy="1210077"/>
        </a:xfrm>
        <a:prstGeom prst="ellipse">
          <a:avLst/>
        </a:prstGeom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A9EB80-F914-447F-BD02-FFFB45E96F73}">
      <dsp:nvSpPr>
        <dsp:cNvPr id="0" name=""/>
        <dsp:cNvSpPr/>
      </dsp:nvSpPr>
      <dsp:spPr>
        <a:xfrm>
          <a:off x="671835" y="3388218"/>
          <a:ext cx="7130928" cy="968062"/>
        </a:xfrm>
        <a:prstGeom prst="rect">
          <a:avLst/>
        </a:prstGeom>
        <a:solidFill>
          <a:srgbClr val="009FE3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8400" tIns="73660" rIns="73660" bIns="7366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900" b="0" i="0" kern="1200" dirty="0">
              <a:solidFill>
                <a:schemeClr val="bg1"/>
              </a:solidFill>
              <a:effectLst/>
              <a:latin typeface="+mn-lt"/>
            </a:rPr>
            <a:t>Tavoitteena on</a:t>
          </a:r>
          <a:r>
            <a:rPr lang="fi-FI" sz="2900" kern="1200" dirty="0">
              <a:solidFill>
                <a:schemeClr val="bg1"/>
              </a:solidFill>
              <a:latin typeface="+mn-lt"/>
            </a:rPr>
            <a:t> </a:t>
          </a:r>
          <a:r>
            <a:rPr lang="fi-FI" sz="2900" b="0" i="0" kern="1200" dirty="0">
              <a:solidFill>
                <a:schemeClr val="bg1"/>
              </a:solidFill>
              <a:effectLst/>
              <a:latin typeface="+mn-lt"/>
            </a:rPr>
            <a:t>selkeyttää ja selventää organisaation toimintatapoja ja sääntöjä.</a:t>
          </a:r>
        </a:p>
      </dsp:txBody>
      <dsp:txXfrm>
        <a:off x="671835" y="3388218"/>
        <a:ext cx="7130928" cy="968062"/>
      </dsp:txXfrm>
    </dsp:sp>
    <dsp:sp modelId="{B8D055E7-89F0-4C73-B743-52A5C6E15F28}">
      <dsp:nvSpPr>
        <dsp:cNvPr id="0" name=""/>
        <dsp:cNvSpPr/>
      </dsp:nvSpPr>
      <dsp:spPr>
        <a:xfrm>
          <a:off x="66796" y="3267210"/>
          <a:ext cx="1210077" cy="1210077"/>
        </a:xfrm>
        <a:prstGeom prst="ellipse">
          <a:avLst/>
        </a:prstGeom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612FD0-1EE5-4AC8-8C5B-1EB9AE02E38C}" type="datetimeFigureOut">
              <a:rPr lang="fi-FI" smtClean="0"/>
              <a:pPr/>
              <a:t>23.2.2023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58309C-BCE3-4956-8A36-2C65656A534A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45653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E296C-30BC-44FC-AE2F-E9E5D2D12450}" type="datetimeFigureOut">
              <a:rPr lang="fi-FI" smtClean="0"/>
              <a:pPr/>
              <a:t>23.2.2023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8D98-8852-44BD-BF79-4194EC32CCB5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E296C-30BC-44FC-AE2F-E9E5D2D12450}" type="datetimeFigureOut">
              <a:rPr lang="fi-FI" smtClean="0"/>
              <a:pPr/>
              <a:t>23.2.2023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8D98-8852-44BD-BF79-4194EC32CCB5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E296C-30BC-44FC-AE2F-E9E5D2D12450}" type="datetimeFigureOut">
              <a:rPr lang="fi-FI" smtClean="0"/>
              <a:pPr/>
              <a:t>23.2.2023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8D98-8852-44BD-BF79-4194EC32CCB5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RL Kan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SRL_PPT_Etusivu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E296C-30BC-44FC-AE2F-E9E5D2D12450}" type="datetimeFigureOut">
              <a:rPr lang="fi-FI" smtClean="0"/>
              <a:pPr/>
              <a:t>23.2.2023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8D98-8852-44BD-BF79-4194EC32CCB5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Otsikko 1"/>
          <p:cNvSpPr txBox="1">
            <a:spLocks/>
          </p:cNvSpPr>
          <p:nvPr userDrawn="1"/>
        </p:nvSpPr>
        <p:spPr>
          <a:xfrm>
            <a:off x="838200" y="228282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Alaotsikko 2"/>
          <p:cNvSpPr>
            <a:spLocks noGrp="1"/>
          </p:cNvSpPr>
          <p:nvPr>
            <p:ph type="subTitle" idx="1"/>
          </p:nvPr>
        </p:nvSpPr>
        <p:spPr>
          <a:xfrm>
            <a:off x="1524000" y="40386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10" name="Dian numeron paikkamerkki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8228D98-8852-44BD-BF79-4194EC32CCB5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charset="0"/>
                <a:ea typeface="ヒラギノ角ゴ Pro W3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charset="0"/>
              <a:ea typeface="ヒラギノ角ゴ Pro W3" charset="-128"/>
              <a:cs typeface="+mn-cs"/>
            </a:endParaRPr>
          </a:p>
        </p:txBody>
      </p:sp>
      <p:sp>
        <p:nvSpPr>
          <p:cNvPr id="9" name="Otsikko 8"/>
          <p:cNvSpPr>
            <a:spLocks noGrp="1"/>
          </p:cNvSpPr>
          <p:nvPr>
            <p:ph type="title"/>
          </p:nvPr>
        </p:nvSpPr>
        <p:spPr>
          <a:xfrm>
            <a:off x="687600" y="2131200"/>
            <a:ext cx="7772400" cy="1468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isä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Untitled-6.pdf" descr="Untitled-6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5216" y="-463042"/>
            <a:ext cx="7784084" cy="7784084"/>
          </a:xfrm>
          <a:prstGeom prst="rect">
            <a:avLst/>
          </a:prstGeom>
          <a:ln w="12700">
            <a:miter lim="400000"/>
          </a:ln>
        </p:spPr>
      </p:pic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200" b="1"/>
            </a:lvl1pPr>
            <a:lvl2pPr marL="0" indent="0">
              <a:buSzTx/>
              <a:buFontTx/>
              <a:buNone/>
              <a:defRPr sz="3200" b="1"/>
            </a:lvl2pPr>
            <a:lvl3pPr marL="0" indent="0">
              <a:buSzTx/>
              <a:buFontTx/>
              <a:buNone/>
              <a:defRPr sz="3200" b="1"/>
            </a:lvl3pPr>
            <a:lvl4pPr marL="0" indent="0">
              <a:buSzTx/>
              <a:buFontTx/>
              <a:buNone/>
              <a:defRPr sz="3200" b="1"/>
            </a:lvl4pPr>
            <a:lvl5pPr marL="0" indent="0">
              <a:buSzTx/>
              <a:buFontTx/>
              <a:buNone/>
              <a:defRPr sz="32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23" name="alapalkki.pdf" descr="alapalkki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54678"/>
            <a:ext cx="9144000" cy="400244"/>
          </a:xfrm>
          <a:prstGeom prst="rect">
            <a:avLst/>
          </a:prstGeom>
          <a:ln w="12700">
            <a:miter lim="400000"/>
          </a:ln>
        </p:spPr>
      </p:pic>
      <p:sp>
        <p:nvSpPr>
          <p:cNvPr id="2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28178" y="6404293"/>
            <a:ext cx="258623" cy="26923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76503741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E296C-30BC-44FC-AE2F-E9E5D2D12450}" type="datetimeFigureOut">
              <a:rPr lang="fi-FI" smtClean="0"/>
              <a:pPr/>
              <a:t>23.2.2023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8D98-8852-44BD-BF79-4194EC32CCB5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E296C-30BC-44FC-AE2F-E9E5D2D12450}" type="datetimeFigureOut">
              <a:rPr lang="fi-FI" smtClean="0"/>
              <a:pPr/>
              <a:t>23.2.2023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8D98-8852-44BD-BF79-4194EC32CCB5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E296C-30BC-44FC-AE2F-E9E5D2D12450}" type="datetimeFigureOut">
              <a:rPr lang="fi-FI" smtClean="0"/>
              <a:pPr/>
              <a:t>23.2.2023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8D98-8852-44BD-BF79-4194EC32CCB5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E296C-30BC-44FC-AE2F-E9E5D2D12450}" type="datetimeFigureOut">
              <a:rPr lang="fi-FI" smtClean="0"/>
              <a:pPr/>
              <a:t>23.2.2023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8D98-8852-44BD-BF79-4194EC32CCB5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E296C-30BC-44FC-AE2F-E9E5D2D12450}" type="datetimeFigureOut">
              <a:rPr lang="fi-FI" smtClean="0"/>
              <a:pPr/>
              <a:t>23.2.2023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8D98-8852-44BD-BF79-4194EC32CCB5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E296C-30BC-44FC-AE2F-E9E5D2D12450}" type="datetimeFigureOut">
              <a:rPr lang="fi-FI" smtClean="0"/>
              <a:pPr/>
              <a:t>23.2.2023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8D98-8852-44BD-BF79-4194EC32CCB5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E296C-30BC-44FC-AE2F-E9E5D2D12450}" type="datetimeFigureOut">
              <a:rPr lang="fi-FI" smtClean="0"/>
              <a:pPr/>
              <a:t>23.2.2023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8D98-8852-44BD-BF79-4194EC32CCB5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E296C-30BC-44FC-AE2F-E9E5D2D12450}" type="datetimeFigureOut">
              <a:rPr lang="fi-FI" smtClean="0"/>
              <a:pPr/>
              <a:t>23.2.2023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8D98-8852-44BD-BF79-4194EC32CCB5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 descr="SRL_PPT_sivu.png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E296C-30BC-44FC-AE2F-E9E5D2D12450}" type="datetimeFigureOut">
              <a:rPr lang="fi-FI" smtClean="0"/>
              <a:pPr/>
              <a:t>23.2.2023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228D98-8852-44BD-BF79-4194EC32CCB5}" type="slidenum">
              <a:rPr lang="fi-FI" smtClean="0"/>
              <a:pPr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4" r:id="rId12"/>
    <p:sldLayoutId id="2147483675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>
          <a:xfrm>
            <a:off x="687600" y="2131200"/>
            <a:ext cx="7772400" cy="1745856"/>
          </a:xfrm>
        </p:spPr>
        <p:txBody>
          <a:bodyPr>
            <a:noAutofit/>
          </a:bodyPr>
          <a:lstStyle/>
          <a:p>
            <a:br>
              <a:rPr lang="fi-FI" sz="6000" b="1" dirty="0"/>
            </a:br>
            <a:r>
              <a:rPr lang="fi-FI" sz="6000" b="1" dirty="0"/>
              <a:t>Vastuullisuuden </a:t>
            </a:r>
            <a:br>
              <a:rPr lang="fi-FI" sz="6000" b="1" dirty="0"/>
            </a:br>
            <a:r>
              <a:rPr lang="fi-FI" sz="6000" b="1" dirty="0" err="1"/>
              <a:t>check</a:t>
            </a:r>
            <a:r>
              <a:rPr lang="fi-FI" sz="6000" b="1" dirty="0"/>
              <a:t> </a:t>
            </a:r>
            <a:r>
              <a:rPr lang="fi-FI" sz="6000" b="1" dirty="0" err="1"/>
              <a:t>list</a:t>
            </a:r>
            <a:r>
              <a:rPr lang="fi-FI" sz="6000" b="1" dirty="0"/>
              <a:t> seuroille</a:t>
            </a:r>
            <a:br>
              <a:rPr lang="fi-FI" sz="6000" b="1" dirty="0"/>
            </a:br>
            <a:r>
              <a:rPr lang="fi-FI" sz="6000" b="1" dirty="0"/>
              <a:t>- </a:t>
            </a:r>
            <a:r>
              <a:rPr lang="fi-FI" b="1" dirty="0"/>
              <a:t>näillä pääsette hyvään alkuun</a:t>
            </a:r>
            <a:br>
              <a:rPr lang="fi-FI" sz="6000" b="1" dirty="0"/>
            </a:br>
            <a:endParaRPr lang="fi-FI" sz="4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Kaaviokuva 4">
            <a:extLst>
              <a:ext uri="{FF2B5EF4-FFF2-40B4-BE49-F238E27FC236}">
                <a16:creationId xmlns:a16="http://schemas.microsoft.com/office/drawing/2014/main" id="{B735D7FF-82DE-4218-8B8B-1655977E489E}"/>
              </a:ext>
            </a:extLst>
          </p:cNvPr>
          <p:cNvGraphicFramePr/>
          <p:nvPr/>
        </p:nvGraphicFramePr>
        <p:xfrm>
          <a:off x="503548" y="683593"/>
          <a:ext cx="8006709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43302403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fi-FI" dirty="0"/>
              <a:t>Tarkista ainakin nämä: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AEFF72FE-F6C4-42DF-909B-AC2C17CC2F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endParaRPr lang="en-US" sz="1800" dirty="0"/>
          </a:p>
          <a:p>
            <a:pPr>
              <a:lnSpc>
                <a:spcPct val="90000"/>
              </a:lnSpc>
            </a:pPr>
            <a:r>
              <a:rPr lang="en-US" sz="1800" dirty="0" err="1"/>
              <a:t>Hankinnat</a:t>
            </a:r>
            <a:r>
              <a:rPr lang="en-US" sz="1800" dirty="0"/>
              <a:t> vain </a:t>
            </a:r>
            <a:r>
              <a:rPr lang="en-US" sz="1800" dirty="0" err="1"/>
              <a:t>tarpeeseen</a:t>
            </a:r>
            <a:r>
              <a:rPr lang="en-US" sz="1800" dirty="0"/>
              <a:t>, </a:t>
            </a:r>
            <a:r>
              <a:rPr lang="en-US" sz="1800" dirty="0" err="1"/>
              <a:t>vastuullisilta</a:t>
            </a:r>
            <a:r>
              <a:rPr lang="en-US" sz="1800" dirty="0"/>
              <a:t> </a:t>
            </a:r>
            <a:r>
              <a:rPr lang="en-US" sz="1800" dirty="0" err="1"/>
              <a:t>tuottajilta</a:t>
            </a:r>
            <a:r>
              <a:rPr lang="en-US" sz="1800" dirty="0"/>
              <a:t>.</a:t>
            </a:r>
          </a:p>
          <a:p>
            <a:pPr>
              <a:lnSpc>
                <a:spcPct val="90000"/>
              </a:lnSpc>
            </a:pPr>
            <a:r>
              <a:rPr lang="en-US" sz="1800" dirty="0" err="1"/>
              <a:t>Suosikaa</a:t>
            </a:r>
            <a:r>
              <a:rPr lang="en-US" sz="1800" dirty="0"/>
              <a:t> </a:t>
            </a:r>
            <a:r>
              <a:rPr lang="en-US" sz="1800" dirty="0" err="1"/>
              <a:t>hankinnoissa</a:t>
            </a:r>
            <a:r>
              <a:rPr lang="en-US" sz="1800" dirty="0"/>
              <a:t> </a:t>
            </a:r>
            <a:r>
              <a:rPr lang="en-US" sz="1800" dirty="0" err="1"/>
              <a:t>paikallisia</a:t>
            </a:r>
            <a:r>
              <a:rPr lang="en-US" sz="1800" dirty="0"/>
              <a:t> </a:t>
            </a:r>
            <a:r>
              <a:rPr lang="en-US" sz="1800" dirty="0" err="1"/>
              <a:t>tuottajia</a:t>
            </a:r>
            <a:r>
              <a:rPr lang="en-US" sz="1800" dirty="0"/>
              <a:t>, </a:t>
            </a:r>
            <a:r>
              <a:rPr lang="en-US" sz="1800" dirty="0" err="1"/>
              <a:t>myös</a:t>
            </a:r>
            <a:r>
              <a:rPr lang="en-US" sz="1800" dirty="0"/>
              <a:t> </a:t>
            </a:r>
            <a:r>
              <a:rPr lang="en-US" sz="1800" dirty="0" err="1"/>
              <a:t>palkintojen</a:t>
            </a:r>
            <a:r>
              <a:rPr lang="en-US" sz="1800" dirty="0"/>
              <a:t> </a:t>
            </a:r>
            <a:r>
              <a:rPr lang="en-US" sz="1800" dirty="0" err="1"/>
              <a:t>osalta</a:t>
            </a:r>
            <a:r>
              <a:rPr lang="en-US" sz="1800" dirty="0"/>
              <a:t>.</a:t>
            </a:r>
          </a:p>
          <a:p>
            <a:pPr>
              <a:lnSpc>
                <a:spcPct val="90000"/>
              </a:lnSpc>
            </a:pPr>
            <a:r>
              <a:rPr lang="en-US" sz="1800" dirty="0" err="1"/>
              <a:t>Aineettomat</a:t>
            </a:r>
            <a:r>
              <a:rPr lang="en-US" sz="1800" dirty="0"/>
              <a:t> </a:t>
            </a:r>
            <a:r>
              <a:rPr lang="en-US" sz="1800" dirty="0" err="1"/>
              <a:t>palkinnot</a:t>
            </a:r>
            <a:r>
              <a:rPr lang="en-US" sz="1800" dirty="0"/>
              <a:t>.</a:t>
            </a:r>
          </a:p>
          <a:p>
            <a:pPr>
              <a:lnSpc>
                <a:spcPct val="90000"/>
              </a:lnSpc>
            </a:pPr>
            <a:r>
              <a:rPr lang="en-US" sz="1800" dirty="0" err="1"/>
              <a:t>Materiaalit</a:t>
            </a:r>
            <a:r>
              <a:rPr lang="en-US" sz="1800" dirty="0"/>
              <a:t> </a:t>
            </a:r>
            <a:r>
              <a:rPr lang="en-US" sz="1800" dirty="0" err="1"/>
              <a:t>sähköisiksi</a:t>
            </a:r>
            <a:r>
              <a:rPr lang="en-US" sz="1800" dirty="0"/>
              <a:t>.</a:t>
            </a:r>
          </a:p>
          <a:p>
            <a:pPr>
              <a:lnSpc>
                <a:spcPct val="90000"/>
              </a:lnSpc>
            </a:pPr>
            <a:r>
              <a:rPr lang="en-US" sz="1800" dirty="0" err="1"/>
              <a:t>Tapahtumia</a:t>
            </a:r>
            <a:r>
              <a:rPr lang="en-US" sz="1800" dirty="0"/>
              <a:t> ja </a:t>
            </a:r>
            <a:r>
              <a:rPr lang="en-US" sz="1800" dirty="0" err="1"/>
              <a:t>koulutuksia</a:t>
            </a:r>
            <a:r>
              <a:rPr lang="en-US" sz="1800" dirty="0"/>
              <a:t> </a:t>
            </a:r>
            <a:r>
              <a:rPr lang="en-US" sz="1800" dirty="0" err="1"/>
              <a:t>verkossa</a:t>
            </a:r>
            <a:r>
              <a:rPr lang="en-US" sz="1800" dirty="0"/>
              <a:t>.</a:t>
            </a:r>
          </a:p>
          <a:p>
            <a:pPr>
              <a:lnSpc>
                <a:spcPct val="90000"/>
              </a:lnSpc>
            </a:pPr>
            <a:r>
              <a:rPr lang="en-US" sz="1800" dirty="0" err="1"/>
              <a:t>Vuokratkaa</a:t>
            </a:r>
            <a:r>
              <a:rPr lang="en-US" sz="1800" dirty="0"/>
              <a:t> se </a:t>
            </a:r>
            <a:r>
              <a:rPr lang="en-US" sz="1800" dirty="0" err="1"/>
              <a:t>minkä</a:t>
            </a:r>
            <a:r>
              <a:rPr lang="en-US" sz="1800" dirty="0"/>
              <a:t> </a:t>
            </a:r>
            <a:r>
              <a:rPr lang="en-US" sz="1800" dirty="0" err="1"/>
              <a:t>ei</a:t>
            </a:r>
            <a:r>
              <a:rPr lang="en-US" sz="1800" dirty="0"/>
              <a:t> </a:t>
            </a:r>
            <a:r>
              <a:rPr lang="en-US" sz="1800" dirty="0" err="1"/>
              <a:t>tarvitse</a:t>
            </a:r>
            <a:r>
              <a:rPr lang="en-US" sz="1800" dirty="0"/>
              <a:t> olla </a:t>
            </a:r>
            <a:r>
              <a:rPr lang="en-US" sz="1800" dirty="0" err="1"/>
              <a:t>omaa</a:t>
            </a:r>
            <a:r>
              <a:rPr lang="en-US" sz="1800" dirty="0"/>
              <a:t>.</a:t>
            </a:r>
          </a:p>
          <a:p>
            <a:pPr>
              <a:lnSpc>
                <a:spcPct val="90000"/>
              </a:lnSpc>
            </a:pPr>
            <a:r>
              <a:rPr lang="en-US" sz="1800" dirty="0" err="1"/>
              <a:t>Lähitapahtumat</a:t>
            </a:r>
            <a:r>
              <a:rPr lang="en-US" sz="1800" dirty="0"/>
              <a:t> </a:t>
            </a:r>
            <a:r>
              <a:rPr lang="en-US" sz="1800" dirty="0" err="1"/>
              <a:t>julkisilla</a:t>
            </a:r>
            <a:r>
              <a:rPr lang="en-US" sz="1800" dirty="0"/>
              <a:t> </a:t>
            </a:r>
            <a:r>
              <a:rPr lang="en-US" sz="1800" dirty="0" err="1"/>
              <a:t>kulkuneuvoilla</a:t>
            </a:r>
            <a:r>
              <a:rPr lang="en-US" sz="1800" dirty="0"/>
              <a:t> </a:t>
            </a:r>
            <a:r>
              <a:rPr lang="en-US" sz="1800" dirty="0" err="1"/>
              <a:t>saavutettaviksi</a:t>
            </a:r>
            <a:r>
              <a:rPr lang="en-US" sz="1800" dirty="0"/>
              <a:t>.</a:t>
            </a:r>
          </a:p>
          <a:p>
            <a:pPr>
              <a:lnSpc>
                <a:spcPct val="90000"/>
              </a:lnSpc>
            </a:pPr>
            <a:r>
              <a:rPr lang="en-US" sz="1800" dirty="0" err="1"/>
              <a:t>Seuran</a:t>
            </a:r>
            <a:r>
              <a:rPr lang="en-US" sz="1800" dirty="0"/>
              <a:t> </a:t>
            </a:r>
            <a:r>
              <a:rPr lang="en-US" sz="1800" dirty="0" err="1"/>
              <a:t>järjestämillä</a:t>
            </a:r>
            <a:r>
              <a:rPr lang="en-US" sz="1800" dirty="0"/>
              <a:t> </a:t>
            </a:r>
            <a:r>
              <a:rPr lang="en-US" sz="1800" dirty="0" err="1"/>
              <a:t>matkoilla</a:t>
            </a:r>
            <a:r>
              <a:rPr lang="en-US" sz="1800" dirty="0"/>
              <a:t> </a:t>
            </a:r>
            <a:r>
              <a:rPr lang="en-US" sz="1800" dirty="0" err="1"/>
              <a:t>yhteiskuljetukset</a:t>
            </a:r>
            <a:r>
              <a:rPr lang="en-US" sz="1800" dirty="0"/>
              <a:t>.</a:t>
            </a:r>
          </a:p>
          <a:p>
            <a:pPr>
              <a:lnSpc>
                <a:spcPct val="90000"/>
              </a:lnSpc>
            </a:pPr>
            <a:r>
              <a:rPr lang="en-US" sz="1800" dirty="0" err="1"/>
              <a:t>Osallistukaa</a:t>
            </a:r>
            <a:r>
              <a:rPr lang="en-US" sz="1800" dirty="0"/>
              <a:t> </a:t>
            </a:r>
            <a:r>
              <a:rPr lang="en-US" sz="1800" dirty="0" err="1"/>
              <a:t>kampanjoihin</a:t>
            </a:r>
            <a:r>
              <a:rPr lang="en-US" sz="1800" dirty="0"/>
              <a:t>, </a:t>
            </a:r>
            <a:r>
              <a:rPr lang="en-US" sz="1800" dirty="0" err="1"/>
              <a:t>kuten</a:t>
            </a:r>
            <a:r>
              <a:rPr lang="en-US" sz="1800" dirty="0"/>
              <a:t> Earth Hour ja </a:t>
            </a:r>
            <a:r>
              <a:rPr lang="en-US" sz="1800" dirty="0" err="1"/>
              <a:t>haastakaa</a:t>
            </a:r>
            <a:r>
              <a:rPr lang="en-US" sz="1800" dirty="0"/>
              <a:t> </a:t>
            </a:r>
            <a:r>
              <a:rPr lang="en-US" sz="1800" dirty="0" err="1"/>
              <a:t>muita</a:t>
            </a:r>
            <a:r>
              <a:rPr lang="en-US" sz="1800" dirty="0"/>
              <a:t> </a:t>
            </a:r>
            <a:r>
              <a:rPr lang="en-US" sz="1800" dirty="0" err="1"/>
              <a:t>mukaan</a:t>
            </a:r>
            <a:r>
              <a:rPr lang="en-US" sz="1800" dirty="0"/>
              <a:t>.</a:t>
            </a:r>
          </a:p>
          <a:p>
            <a:pPr>
              <a:lnSpc>
                <a:spcPct val="90000"/>
              </a:lnSpc>
            </a:pPr>
            <a:r>
              <a:rPr lang="en-US" sz="1800" dirty="0" err="1"/>
              <a:t>Jätteiden</a:t>
            </a:r>
            <a:r>
              <a:rPr lang="en-US" sz="1800" dirty="0"/>
              <a:t> </a:t>
            </a:r>
            <a:r>
              <a:rPr lang="en-US" sz="1800" dirty="0" err="1"/>
              <a:t>lajittelu</a:t>
            </a:r>
            <a:r>
              <a:rPr lang="en-US" sz="1800" dirty="0"/>
              <a:t> </a:t>
            </a:r>
            <a:r>
              <a:rPr lang="en-US" sz="1800" dirty="0" err="1"/>
              <a:t>arjessa</a:t>
            </a:r>
            <a:r>
              <a:rPr lang="en-US" sz="1800" dirty="0"/>
              <a:t> ja </a:t>
            </a:r>
            <a:r>
              <a:rPr lang="en-US" sz="1800" dirty="0" err="1"/>
              <a:t>tapahtumissa</a:t>
            </a:r>
            <a:r>
              <a:rPr lang="en-US" sz="1800" dirty="0"/>
              <a:t>.</a:t>
            </a:r>
          </a:p>
        </p:txBody>
      </p:sp>
      <p:pic>
        <p:nvPicPr>
          <p:cNvPr id="6" name="Sisällön paikkamerkki 5" descr="Kuva, joka sisältää kohteen ulko, maa, lika, hevonen&#10;&#10;Kuvaus luotu automaattisesti">
            <a:extLst>
              <a:ext uri="{FF2B5EF4-FFF2-40B4-BE49-F238E27FC236}">
                <a16:creationId xmlns:a16="http://schemas.microsoft.com/office/drawing/2014/main" id="{9246D272-117A-46D5-8878-41A2F9607AB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17587" r="22850" b="-1"/>
          <a:stretch/>
        </p:blipFill>
        <p:spPr>
          <a:xfrm>
            <a:off x="4495801" y="1550547"/>
            <a:ext cx="3356728" cy="4525963"/>
          </a:xfrm>
          <a:noFill/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1EDB2A2B-22C8-468E-B7D4-62F889D65FE1}"/>
              </a:ext>
            </a:extLst>
          </p:cNvPr>
          <p:cNvSpPr txBox="1"/>
          <p:nvPr/>
        </p:nvSpPr>
        <p:spPr>
          <a:xfrm>
            <a:off x="4722829" y="6240544"/>
            <a:ext cx="29505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800" dirty="0"/>
              <a:t>Kuva: Hanna Heinonen</a:t>
            </a:r>
          </a:p>
        </p:txBody>
      </p:sp>
    </p:spTree>
    <p:extLst>
      <p:ext uri="{BB962C8B-B14F-4D97-AF65-F5344CB8AC3E}">
        <p14:creationId xmlns:p14="http://schemas.microsoft.com/office/powerpoint/2010/main" val="26133453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Kaaviokuva 1">
            <a:extLst>
              <a:ext uri="{FF2B5EF4-FFF2-40B4-BE49-F238E27FC236}">
                <a16:creationId xmlns:a16="http://schemas.microsoft.com/office/drawing/2014/main" id="{50440442-5414-4DD3-9764-67432C5752CF}"/>
              </a:ext>
            </a:extLst>
          </p:cNvPr>
          <p:cNvGraphicFramePr/>
          <p:nvPr/>
        </p:nvGraphicFramePr>
        <p:xfrm>
          <a:off x="503548" y="646043"/>
          <a:ext cx="8136904" cy="51839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98928042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fi-FI" dirty="0"/>
              <a:t>Tarkista ainakin nämä: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AEFF72FE-F6C4-42DF-909B-AC2C17CC2F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endParaRPr lang="en-US" sz="1500" dirty="0"/>
          </a:p>
          <a:p>
            <a:pPr>
              <a:lnSpc>
                <a:spcPct val="90000"/>
              </a:lnSpc>
            </a:pPr>
            <a:r>
              <a:rPr lang="en-US" sz="1600" dirty="0" err="1"/>
              <a:t>Seurassa</a:t>
            </a:r>
            <a:r>
              <a:rPr lang="en-US" sz="1600" dirty="0"/>
              <a:t> </a:t>
            </a:r>
            <a:r>
              <a:rPr lang="en-US" sz="1600" dirty="0" err="1"/>
              <a:t>järjestetään</a:t>
            </a:r>
            <a:r>
              <a:rPr lang="en-US" sz="1600" dirty="0"/>
              <a:t> </a:t>
            </a:r>
            <a:r>
              <a:rPr lang="en-US" sz="1600" dirty="0" err="1"/>
              <a:t>hevoskerhoja</a:t>
            </a:r>
            <a:r>
              <a:rPr lang="en-US" sz="1600" dirty="0"/>
              <a:t> </a:t>
            </a:r>
            <a:r>
              <a:rPr lang="en-US" sz="1600" dirty="0" err="1"/>
              <a:t>lapsille</a:t>
            </a:r>
            <a:r>
              <a:rPr lang="en-US" sz="1600" dirty="0"/>
              <a:t>, </a:t>
            </a:r>
            <a:r>
              <a:rPr lang="en-US" sz="1600" dirty="0" err="1"/>
              <a:t>nuorille</a:t>
            </a:r>
            <a:r>
              <a:rPr lang="en-US" sz="1600" dirty="0"/>
              <a:t> ja  </a:t>
            </a:r>
            <a:r>
              <a:rPr lang="en-US" sz="1600" dirty="0" err="1"/>
              <a:t>aikuisille</a:t>
            </a:r>
            <a:r>
              <a:rPr lang="en-US" sz="1600" dirty="0"/>
              <a:t>.</a:t>
            </a:r>
          </a:p>
          <a:p>
            <a:pPr>
              <a:lnSpc>
                <a:spcPct val="90000"/>
              </a:lnSpc>
            </a:pPr>
            <a:r>
              <a:rPr lang="en-US" sz="1600" dirty="0" err="1"/>
              <a:t>Hevoskerhoja</a:t>
            </a:r>
            <a:r>
              <a:rPr lang="en-US" sz="1600" dirty="0"/>
              <a:t> </a:t>
            </a:r>
            <a:r>
              <a:rPr lang="en-US" sz="1600" dirty="0" err="1"/>
              <a:t>ohjaavat</a:t>
            </a:r>
            <a:r>
              <a:rPr lang="en-US" sz="1600" dirty="0"/>
              <a:t> </a:t>
            </a:r>
            <a:r>
              <a:rPr lang="en-US" sz="1600" dirty="0" err="1"/>
              <a:t>hyvät</a:t>
            </a:r>
            <a:r>
              <a:rPr lang="en-US" sz="1600" dirty="0"/>
              <a:t> </a:t>
            </a:r>
            <a:r>
              <a:rPr lang="en-US" sz="1600" dirty="0" err="1"/>
              <a:t>hevostaidot</a:t>
            </a:r>
            <a:r>
              <a:rPr lang="en-US" sz="1600" dirty="0"/>
              <a:t> </a:t>
            </a:r>
            <a:r>
              <a:rPr lang="en-US" sz="1600" dirty="0" err="1"/>
              <a:t>omaavat</a:t>
            </a:r>
            <a:r>
              <a:rPr lang="en-US" sz="1600" dirty="0"/>
              <a:t>, </a:t>
            </a:r>
            <a:r>
              <a:rPr lang="en-US" sz="1600" dirty="0" err="1"/>
              <a:t>koulutetut</a:t>
            </a:r>
            <a:r>
              <a:rPr lang="en-US" sz="1600" dirty="0"/>
              <a:t> </a:t>
            </a:r>
            <a:r>
              <a:rPr lang="en-US" sz="1600" dirty="0" err="1"/>
              <a:t>ohjaajat</a:t>
            </a:r>
            <a:r>
              <a:rPr lang="en-US" sz="1600" dirty="0"/>
              <a:t>.</a:t>
            </a:r>
          </a:p>
          <a:p>
            <a:pPr>
              <a:lnSpc>
                <a:spcPct val="90000"/>
              </a:lnSpc>
            </a:pPr>
            <a:r>
              <a:rPr lang="en-US" sz="1600" dirty="0" err="1"/>
              <a:t>Noudatetaan</a:t>
            </a:r>
            <a:r>
              <a:rPr lang="en-US" sz="1600" dirty="0"/>
              <a:t> </a:t>
            </a:r>
            <a:r>
              <a:rPr lang="en-US" sz="1600" dirty="0" err="1"/>
              <a:t>tallin</a:t>
            </a:r>
            <a:r>
              <a:rPr lang="en-US" sz="1600" dirty="0"/>
              <a:t> </a:t>
            </a:r>
            <a:r>
              <a:rPr lang="en-US" sz="1600" dirty="0" err="1"/>
              <a:t>ohjeita</a:t>
            </a:r>
            <a:r>
              <a:rPr lang="en-US" sz="1600" dirty="0"/>
              <a:t> </a:t>
            </a:r>
            <a:r>
              <a:rPr lang="en-US" sz="1600" dirty="0" err="1"/>
              <a:t>hevosten</a:t>
            </a:r>
            <a:r>
              <a:rPr lang="en-US" sz="1600" dirty="0"/>
              <a:t> </a:t>
            </a:r>
            <a:r>
              <a:rPr lang="en-US" sz="1600" dirty="0" err="1"/>
              <a:t>käytöstä</a:t>
            </a:r>
            <a:r>
              <a:rPr lang="en-US" sz="1600" dirty="0"/>
              <a:t> </a:t>
            </a:r>
            <a:r>
              <a:rPr lang="en-US" sz="1600" dirty="0" err="1"/>
              <a:t>kerhoissa</a:t>
            </a:r>
            <a:r>
              <a:rPr lang="en-US" sz="1600" dirty="0"/>
              <a:t> ja </a:t>
            </a:r>
            <a:r>
              <a:rPr lang="en-US" sz="1600" dirty="0" err="1"/>
              <a:t>muussa</a:t>
            </a:r>
            <a:r>
              <a:rPr lang="en-US" sz="1600" dirty="0"/>
              <a:t> </a:t>
            </a:r>
            <a:r>
              <a:rPr lang="en-US" sz="1600" dirty="0" err="1"/>
              <a:t>seuran</a:t>
            </a:r>
            <a:r>
              <a:rPr lang="en-US" sz="1600" dirty="0"/>
              <a:t> ja </a:t>
            </a:r>
            <a:r>
              <a:rPr lang="en-US" sz="1600" dirty="0" err="1"/>
              <a:t>tallin</a:t>
            </a:r>
            <a:r>
              <a:rPr lang="en-US" sz="1600" dirty="0"/>
              <a:t> </a:t>
            </a:r>
            <a:r>
              <a:rPr lang="en-US" sz="1600" dirty="0" err="1"/>
              <a:t>yhteisessä</a:t>
            </a:r>
            <a:r>
              <a:rPr lang="en-US" sz="1600" dirty="0"/>
              <a:t> </a:t>
            </a:r>
            <a:r>
              <a:rPr lang="en-US" sz="1600" dirty="0" err="1"/>
              <a:t>toiminnassa</a:t>
            </a:r>
            <a:r>
              <a:rPr lang="en-US" sz="1600" dirty="0"/>
              <a:t>, </a:t>
            </a:r>
            <a:r>
              <a:rPr lang="en-US" sz="1600" dirty="0" err="1"/>
              <a:t>jossa</a:t>
            </a:r>
            <a:r>
              <a:rPr lang="en-US" sz="1600" dirty="0"/>
              <a:t> on </a:t>
            </a:r>
            <a:r>
              <a:rPr lang="en-US" sz="1600" dirty="0" err="1"/>
              <a:t>mukana</a:t>
            </a:r>
            <a:r>
              <a:rPr lang="en-US" sz="1600" dirty="0"/>
              <a:t> </a:t>
            </a:r>
            <a:r>
              <a:rPr lang="en-US" sz="1600" dirty="0" err="1"/>
              <a:t>hevosia</a:t>
            </a:r>
            <a:r>
              <a:rPr lang="en-US" sz="1600" dirty="0"/>
              <a:t>. </a:t>
            </a:r>
          </a:p>
          <a:p>
            <a:pPr>
              <a:lnSpc>
                <a:spcPct val="90000"/>
              </a:lnSpc>
            </a:pPr>
            <a:r>
              <a:rPr lang="en-US" sz="1600" dirty="0" err="1"/>
              <a:t>Seuran</a:t>
            </a:r>
            <a:r>
              <a:rPr lang="en-US" sz="1600" dirty="0"/>
              <a:t> </a:t>
            </a:r>
            <a:r>
              <a:rPr lang="en-US" sz="1600" dirty="0" err="1"/>
              <a:t>jäsenillä</a:t>
            </a:r>
            <a:r>
              <a:rPr lang="en-US" sz="1600" dirty="0"/>
              <a:t> on </a:t>
            </a:r>
            <a:r>
              <a:rPr lang="en-US" sz="1600" dirty="0" err="1"/>
              <a:t>mahdollisuus</a:t>
            </a:r>
            <a:r>
              <a:rPr lang="en-US" sz="1600" dirty="0"/>
              <a:t> </a:t>
            </a:r>
            <a:r>
              <a:rPr lang="en-US" sz="1600" dirty="0" err="1"/>
              <a:t>opetella</a:t>
            </a:r>
            <a:r>
              <a:rPr lang="en-US" sz="1600" dirty="0"/>
              <a:t> </a:t>
            </a:r>
            <a:r>
              <a:rPr lang="en-US" sz="1600" dirty="0" err="1"/>
              <a:t>monipuolisesti</a:t>
            </a:r>
            <a:r>
              <a:rPr lang="en-US" sz="1600" dirty="0"/>
              <a:t> </a:t>
            </a:r>
            <a:r>
              <a:rPr lang="en-US" sz="1600" dirty="0" err="1"/>
              <a:t>hevostaitoja</a:t>
            </a:r>
            <a:r>
              <a:rPr lang="en-US" sz="1600" dirty="0"/>
              <a:t> ja </a:t>
            </a:r>
            <a:r>
              <a:rPr lang="en-US" sz="1600" dirty="0" err="1"/>
              <a:t>kartuttaa</a:t>
            </a:r>
            <a:r>
              <a:rPr lang="en-US" sz="1600" dirty="0"/>
              <a:t> </a:t>
            </a:r>
            <a:r>
              <a:rPr lang="en-US" sz="1600" dirty="0" err="1"/>
              <a:t>tietämystään</a:t>
            </a:r>
            <a:r>
              <a:rPr lang="en-US" sz="1600" dirty="0"/>
              <a:t> </a:t>
            </a:r>
            <a:r>
              <a:rPr lang="en-US" sz="1600" dirty="0" err="1"/>
              <a:t>hevosista</a:t>
            </a:r>
            <a:r>
              <a:rPr lang="en-US" sz="1600" dirty="0"/>
              <a:t> ja </a:t>
            </a:r>
            <a:r>
              <a:rPr lang="en-US" sz="1600" dirty="0" err="1"/>
              <a:t>niiden</a:t>
            </a:r>
            <a:r>
              <a:rPr lang="en-US" sz="1600" dirty="0"/>
              <a:t> </a:t>
            </a:r>
            <a:r>
              <a:rPr lang="en-US" sz="1600" dirty="0" err="1"/>
              <a:t>kokonaisvaltaisesta</a:t>
            </a:r>
            <a:r>
              <a:rPr lang="en-US" sz="1600" dirty="0"/>
              <a:t> </a:t>
            </a:r>
            <a:r>
              <a:rPr lang="en-US" sz="1600" dirty="0" err="1"/>
              <a:t>hyvinvoinnista</a:t>
            </a:r>
            <a:r>
              <a:rPr lang="en-US" sz="1600" dirty="0"/>
              <a:t>. </a:t>
            </a:r>
            <a:r>
              <a:rPr lang="en-US" sz="1600" dirty="0" err="1"/>
              <a:t>Tutustumisretket</a:t>
            </a:r>
            <a:r>
              <a:rPr lang="en-US" sz="1600" dirty="0"/>
              <a:t> ja </a:t>
            </a:r>
            <a:r>
              <a:rPr lang="en-US" sz="1600" dirty="0" err="1"/>
              <a:t>luennot</a:t>
            </a:r>
            <a:r>
              <a:rPr lang="en-US" sz="1600" dirty="0"/>
              <a:t> </a:t>
            </a:r>
            <a:r>
              <a:rPr lang="en-US" sz="1600" dirty="0" err="1"/>
              <a:t>sopivat</a:t>
            </a:r>
            <a:r>
              <a:rPr lang="en-US" sz="1600" dirty="0"/>
              <a:t> </a:t>
            </a:r>
            <a:r>
              <a:rPr lang="en-US" sz="1600" dirty="0" err="1"/>
              <a:t>tähän</a:t>
            </a:r>
            <a:r>
              <a:rPr lang="en-US" sz="1600" dirty="0"/>
              <a:t> </a:t>
            </a:r>
            <a:r>
              <a:rPr lang="en-US" sz="1600" dirty="0" err="1"/>
              <a:t>tarkoitukseen</a:t>
            </a:r>
            <a:r>
              <a:rPr lang="en-US" sz="1600" dirty="0"/>
              <a:t> </a:t>
            </a:r>
            <a:r>
              <a:rPr lang="en-US" sz="1600" dirty="0" err="1"/>
              <a:t>hyvin</a:t>
            </a:r>
            <a:r>
              <a:rPr lang="en-US" sz="1600" dirty="0"/>
              <a:t>.</a:t>
            </a:r>
          </a:p>
          <a:p>
            <a:pPr>
              <a:lnSpc>
                <a:spcPct val="90000"/>
              </a:lnSpc>
            </a:pPr>
            <a:r>
              <a:rPr lang="en-US" sz="1600" dirty="0" err="1"/>
              <a:t>Kilpailuluvan</a:t>
            </a:r>
            <a:r>
              <a:rPr lang="en-US" sz="1600" dirty="0"/>
              <a:t> </a:t>
            </a:r>
            <a:r>
              <a:rPr lang="en-US" sz="1600" dirty="0" err="1"/>
              <a:t>haltijat</a:t>
            </a:r>
            <a:r>
              <a:rPr lang="en-US" sz="1600" dirty="0"/>
              <a:t> ja </a:t>
            </a:r>
            <a:r>
              <a:rPr lang="en-US" sz="1600" dirty="0" err="1"/>
              <a:t>kaikki</a:t>
            </a:r>
            <a:r>
              <a:rPr lang="en-US" sz="1600" dirty="0"/>
              <a:t> </a:t>
            </a:r>
            <a:r>
              <a:rPr lang="en-US" sz="1600" dirty="0" err="1"/>
              <a:t>kilpailemisesta</a:t>
            </a:r>
            <a:r>
              <a:rPr lang="en-US" sz="1600" dirty="0"/>
              <a:t> </a:t>
            </a:r>
            <a:r>
              <a:rPr lang="en-US" sz="1600" dirty="0" err="1"/>
              <a:t>kiinnostuneet</a:t>
            </a:r>
            <a:r>
              <a:rPr lang="en-US" sz="1600" dirty="0"/>
              <a:t> </a:t>
            </a:r>
            <a:r>
              <a:rPr lang="en-US" sz="1600" dirty="0" err="1"/>
              <a:t>osallistuvat</a:t>
            </a:r>
            <a:r>
              <a:rPr lang="en-US" sz="1600" dirty="0"/>
              <a:t> </a:t>
            </a:r>
            <a:r>
              <a:rPr lang="en-US" sz="1600" dirty="0" err="1"/>
              <a:t>seuran</a:t>
            </a:r>
            <a:r>
              <a:rPr lang="en-US" sz="1600" dirty="0"/>
              <a:t> </a:t>
            </a:r>
            <a:r>
              <a:rPr lang="en-US" sz="1600" dirty="0" err="1"/>
              <a:t>järjestämiin</a:t>
            </a:r>
            <a:r>
              <a:rPr lang="en-US" sz="1600" dirty="0"/>
              <a:t> </a:t>
            </a:r>
            <a:r>
              <a:rPr lang="en-US" sz="1600" dirty="0" err="1"/>
              <a:t>koulutuksiin</a:t>
            </a:r>
            <a:r>
              <a:rPr lang="en-US" sz="1600" dirty="0"/>
              <a:t>, </a:t>
            </a:r>
            <a:r>
              <a:rPr lang="en-US" sz="1600" dirty="0" err="1"/>
              <a:t>joissa</a:t>
            </a:r>
            <a:r>
              <a:rPr lang="en-US" sz="1600" dirty="0"/>
              <a:t> </a:t>
            </a:r>
            <a:r>
              <a:rPr lang="en-US" sz="1600" dirty="0" err="1"/>
              <a:t>hevosen</a:t>
            </a:r>
            <a:r>
              <a:rPr lang="en-US" sz="1600" dirty="0"/>
              <a:t> </a:t>
            </a:r>
            <a:r>
              <a:rPr lang="en-US" sz="1600" dirty="0" err="1"/>
              <a:t>hyvinvointia</a:t>
            </a:r>
            <a:r>
              <a:rPr lang="en-US" sz="1600" dirty="0"/>
              <a:t> </a:t>
            </a:r>
            <a:r>
              <a:rPr lang="en-US" sz="1600" dirty="0" err="1"/>
              <a:t>käydään</a:t>
            </a:r>
            <a:r>
              <a:rPr lang="en-US" sz="1600" dirty="0"/>
              <a:t> </a:t>
            </a:r>
            <a:r>
              <a:rPr lang="en-US" sz="1600" dirty="0" err="1"/>
              <a:t>läpi</a:t>
            </a:r>
            <a:r>
              <a:rPr lang="en-US" sz="1600" dirty="0"/>
              <a:t> </a:t>
            </a:r>
            <a:r>
              <a:rPr lang="en-US" sz="1600" dirty="0" err="1"/>
              <a:t>kilpailusääntöjen</a:t>
            </a:r>
            <a:r>
              <a:rPr lang="en-US" sz="1600" dirty="0"/>
              <a:t> ja </a:t>
            </a:r>
            <a:r>
              <a:rPr lang="en-US" sz="1600" dirty="0" err="1"/>
              <a:t>eettisen</a:t>
            </a:r>
            <a:r>
              <a:rPr lang="en-US" sz="1600" dirty="0"/>
              <a:t> </a:t>
            </a:r>
            <a:r>
              <a:rPr lang="en-US" sz="1600" dirty="0" err="1"/>
              <a:t>säännöstön</a:t>
            </a:r>
            <a:r>
              <a:rPr lang="en-US" sz="1600" dirty="0"/>
              <a:t> </a:t>
            </a:r>
            <a:r>
              <a:rPr lang="en-US" sz="1600" dirty="0" err="1"/>
              <a:t>näkökulmasta</a:t>
            </a:r>
            <a:r>
              <a:rPr lang="en-US" sz="1600" dirty="0"/>
              <a:t>.</a:t>
            </a:r>
          </a:p>
        </p:txBody>
      </p:sp>
      <p:pic>
        <p:nvPicPr>
          <p:cNvPr id="8" name="Kuva 7" descr="Kuva, joka sisältää kohteen ruoho, ulko, puu, ruskea&#10;&#10;Kuvaus luotu automaattisesti">
            <a:extLst>
              <a:ext uri="{FF2B5EF4-FFF2-40B4-BE49-F238E27FC236}">
                <a16:creationId xmlns:a16="http://schemas.microsoft.com/office/drawing/2014/main" id="{B1D710A3-F292-45CA-ABE8-D430C674C5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952" r="9126" b="3"/>
          <a:stretch/>
        </p:blipFill>
        <p:spPr>
          <a:xfrm>
            <a:off x="4565570" y="1670271"/>
            <a:ext cx="3371799" cy="4385820"/>
          </a:xfrm>
          <a:prstGeom prst="rect">
            <a:avLst/>
          </a:prstGeom>
          <a:noFill/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FB1D3B27-0D93-4104-BC33-D1CB57F74D26}"/>
              </a:ext>
            </a:extLst>
          </p:cNvPr>
          <p:cNvSpPr txBox="1"/>
          <p:nvPr/>
        </p:nvSpPr>
        <p:spPr>
          <a:xfrm>
            <a:off x="4648202" y="6126163"/>
            <a:ext cx="277069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800" dirty="0"/>
              <a:t>Kuva: Salla Varenti</a:t>
            </a:r>
          </a:p>
        </p:txBody>
      </p:sp>
    </p:spTree>
    <p:extLst>
      <p:ext uri="{BB962C8B-B14F-4D97-AF65-F5344CB8AC3E}">
        <p14:creationId xmlns:p14="http://schemas.microsoft.com/office/powerpoint/2010/main" val="31657161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Kaaviokuva 1">
            <a:extLst>
              <a:ext uri="{FF2B5EF4-FFF2-40B4-BE49-F238E27FC236}">
                <a16:creationId xmlns:a16="http://schemas.microsoft.com/office/drawing/2014/main" id="{8085677C-4A2D-4844-8B1C-D5C6613C11F0}"/>
              </a:ext>
            </a:extLst>
          </p:cNvPr>
          <p:cNvGraphicFramePr/>
          <p:nvPr/>
        </p:nvGraphicFramePr>
        <p:xfrm>
          <a:off x="814812" y="706170"/>
          <a:ext cx="7590279" cy="53511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76771224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fi-FI" dirty="0"/>
              <a:t>Tarkista ainakin nämä:</a:t>
            </a:r>
          </a:p>
        </p:txBody>
      </p:sp>
      <p:pic>
        <p:nvPicPr>
          <p:cNvPr id="7" name="Sisällön paikkamerkki 5" descr="Kuva, joka sisältää kohteen henkilö, ulko&#10;&#10;Kuvaus luotu automaattisesti">
            <a:extLst>
              <a:ext uri="{FF2B5EF4-FFF2-40B4-BE49-F238E27FC236}">
                <a16:creationId xmlns:a16="http://schemas.microsoft.com/office/drawing/2014/main" id="{5EF04DF0-F358-4E29-BBB8-E6B8888C10A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27989" r="4195"/>
          <a:stretch/>
        </p:blipFill>
        <p:spPr>
          <a:xfrm>
            <a:off x="457200" y="1600200"/>
            <a:ext cx="4038600" cy="4525963"/>
          </a:xfrm>
          <a:noFill/>
        </p:spPr>
      </p:pic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3A16A0C8-6FF7-4F54-9C57-2C1A596E47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90000"/>
              </a:lnSpc>
            </a:pPr>
            <a:r>
              <a:rPr lang="en-US" sz="2900" dirty="0" err="1"/>
              <a:t>Kaikki</a:t>
            </a:r>
            <a:r>
              <a:rPr lang="en-US" sz="2900" dirty="0"/>
              <a:t> </a:t>
            </a:r>
            <a:r>
              <a:rPr lang="en-US" sz="2900" dirty="0" err="1"/>
              <a:t>tervehtivät</a:t>
            </a:r>
            <a:r>
              <a:rPr lang="en-US" sz="2900" dirty="0"/>
              <a:t> </a:t>
            </a:r>
            <a:r>
              <a:rPr lang="en-US" sz="2900" dirty="0" err="1"/>
              <a:t>kaikkia</a:t>
            </a:r>
            <a:r>
              <a:rPr lang="en-US" sz="2900" dirty="0"/>
              <a:t>.</a:t>
            </a:r>
          </a:p>
          <a:p>
            <a:pPr>
              <a:lnSpc>
                <a:spcPct val="90000"/>
              </a:lnSpc>
            </a:pPr>
            <a:r>
              <a:rPr lang="en-US" sz="2900" dirty="0" err="1"/>
              <a:t>Seuralla</a:t>
            </a:r>
            <a:r>
              <a:rPr lang="en-US" sz="2900" dirty="0"/>
              <a:t> on </a:t>
            </a:r>
            <a:r>
              <a:rPr lang="en-US" sz="2900" dirty="0" err="1"/>
              <a:t>yhdessä</a:t>
            </a:r>
            <a:r>
              <a:rPr lang="en-US" sz="2900" dirty="0"/>
              <a:t> </a:t>
            </a:r>
            <a:r>
              <a:rPr lang="en-US" sz="2900" dirty="0" err="1"/>
              <a:t>laaditut</a:t>
            </a:r>
            <a:r>
              <a:rPr lang="en-US" sz="2900" dirty="0"/>
              <a:t> </a:t>
            </a:r>
            <a:r>
              <a:rPr lang="en-US" sz="2900" dirty="0" err="1"/>
              <a:t>pelisäännöt</a:t>
            </a:r>
            <a:r>
              <a:rPr lang="en-US" sz="2900" dirty="0"/>
              <a:t>, </a:t>
            </a:r>
            <a:r>
              <a:rPr lang="en-US" sz="2900" dirty="0" err="1"/>
              <a:t>joita</a:t>
            </a:r>
            <a:r>
              <a:rPr lang="en-US" sz="2900" dirty="0"/>
              <a:t> </a:t>
            </a:r>
            <a:r>
              <a:rPr lang="en-US" sz="2900" dirty="0" err="1"/>
              <a:t>kaikki</a:t>
            </a:r>
            <a:r>
              <a:rPr lang="en-US" sz="2900" dirty="0"/>
              <a:t> </a:t>
            </a:r>
            <a:r>
              <a:rPr lang="en-US" sz="2900" dirty="0" err="1"/>
              <a:t>noudattavat</a:t>
            </a:r>
            <a:r>
              <a:rPr lang="en-US" sz="2900" dirty="0"/>
              <a:t>. </a:t>
            </a:r>
          </a:p>
          <a:p>
            <a:pPr>
              <a:lnSpc>
                <a:spcPct val="90000"/>
              </a:lnSpc>
            </a:pPr>
            <a:r>
              <a:rPr lang="en-US" sz="2900" dirty="0" err="1"/>
              <a:t>Toiminta</a:t>
            </a:r>
            <a:r>
              <a:rPr lang="en-US" sz="2900" dirty="0"/>
              <a:t> on </a:t>
            </a:r>
            <a:r>
              <a:rPr lang="en-US" sz="2900" dirty="0" err="1"/>
              <a:t>tasa-arvoista</a:t>
            </a:r>
            <a:r>
              <a:rPr lang="en-US" sz="2900" dirty="0"/>
              <a:t> ja </a:t>
            </a:r>
            <a:r>
              <a:rPr lang="en-US" sz="2900" dirty="0" err="1"/>
              <a:t>syrjimätöntä</a:t>
            </a:r>
            <a:r>
              <a:rPr lang="en-US" sz="2900" dirty="0"/>
              <a:t>.</a:t>
            </a:r>
          </a:p>
          <a:p>
            <a:pPr>
              <a:lnSpc>
                <a:spcPct val="90000"/>
              </a:lnSpc>
            </a:pPr>
            <a:r>
              <a:rPr lang="en-US" sz="2900" dirty="0" err="1"/>
              <a:t>Kiusaamiselle</a:t>
            </a:r>
            <a:r>
              <a:rPr lang="en-US" sz="2900" dirty="0"/>
              <a:t> ja </a:t>
            </a:r>
            <a:r>
              <a:rPr lang="en-US" sz="2900" dirty="0" err="1"/>
              <a:t>häirinnälle</a:t>
            </a:r>
            <a:r>
              <a:rPr lang="en-US" sz="2900" dirty="0"/>
              <a:t> on </a:t>
            </a:r>
            <a:r>
              <a:rPr lang="en-US" sz="2900" dirty="0" err="1"/>
              <a:t>nollatoleranssi</a:t>
            </a:r>
            <a:r>
              <a:rPr lang="en-US" sz="2900" dirty="0"/>
              <a:t> ja </a:t>
            </a:r>
            <a:r>
              <a:rPr lang="en-US" sz="2900" dirty="0" err="1"/>
              <a:t>jokaiseen</a:t>
            </a:r>
            <a:r>
              <a:rPr lang="en-US" sz="2900" dirty="0"/>
              <a:t> </a:t>
            </a:r>
            <a:r>
              <a:rPr lang="en-US" sz="2900" dirty="0" err="1"/>
              <a:t>tapaukseen</a:t>
            </a:r>
            <a:r>
              <a:rPr lang="en-US" sz="2900" dirty="0"/>
              <a:t> </a:t>
            </a:r>
            <a:r>
              <a:rPr lang="en-US" sz="2900" dirty="0" err="1"/>
              <a:t>puututaan</a:t>
            </a:r>
            <a:r>
              <a:rPr lang="en-US" sz="2900" dirty="0"/>
              <a:t> </a:t>
            </a:r>
            <a:r>
              <a:rPr lang="en-US" sz="2900" dirty="0" err="1"/>
              <a:t>heti</a:t>
            </a:r>
            <a:r>
              <a:rPr lang="en-US" sz="2900" dirty="0"/>
              <a:t>.</a:t>
            </a:r>
          </a:p>
          <a:p>
            <a:pPr>
              <a:lnSpc>
                <a:spcPct val="90000"/>
              </a:lnSpc>
            </a:pPr>
            <a:r>
              <a:rPr lang="en-US" sz="2900" dirty="0" err="1"/>
              <a:t>Seurassa</a:t>
            </a:r>
            <a:r>
              <a:rPr lang="en-US" sz="2900" dirty="0"/>
              <a:t> on </a:t>
            </a:r>
            <a:r>
              <a:rPr lang="en-US" sz="2900" dirty="0" err="1"/>
              <a:t>mahdollista</a:t>
            </a:r>
            <a:r>
              <a:rPr lang="en-US" sz="2900" dirty="0"/>
              <a:t> </a:t>
            </a:r>
            <a:r>
              <a:rPr lang="en-US" sz="2900" dirty="0" err="1"/>
              <a:t>harrastaa</a:t>
            </a:r>
            <a:r>
              <a:rPr lang="en-US" sz="2900" dirty="0"/>
              <a:t> </a:t>
            </a:r>
            <a:r>
              <a:rPr lang="en-US" sz="2900" dirty="0" err="1"/>
              <a:t>hevosia</a:t>
            </a:r>
            <a:r>
              <a:rPr lang="en-US" sz="2900" dirty="0"/>
              <a:t> </a:t>
            </a:r>
            <a:r>
              <a:rPr lang="en-US" sz="2900" dirty="0" err="1"/>
              <a:t>monella</a:t>
            </a:r>
            <a:r>
              <a:rPr lang="en-US" sz="2900" dirty="0"/>
              <a:t> </a:t>
            </a:r>
            <a:r>
              <a:rPr lang="en-US" sz="2900" dirty="0" err="1"/>
              <a:t>eri</a:t>
            </a:r>
            <a:r>
              <a:rPr lang="en-US" sz="2900" dirty="0"/>
              <a:t> </a:t>
            </a:r>
            <a:r>
              <a:rPr lang="en-US" sz="2900" dirty="0" err="1"/>
              <a:t>tavalla</a:t>
            </a:r>
            <a:r>
              <a:rPr lang="en-US" sz="2900" dirty="0"/>
              <a:t>.</a:t>
            </a:r>
          </a:p>
          <a:p>
            <a:pPr>
              <a:lnSpc>
                <a:spcPct val="90000"/>
              </a:lnSpc>
            </a:pPr>
            <a:r>
              <a:rPr lang="en-US" sz="2900" dirty="0" err="1"/>
              <a:t>Esteettömyys</a:t>
            </a:r>
            <a:r>
              <a:rPr lang="en-US" sz="2900" dirty="0"/>
              <a:t> on </a:t>
            </a:r>
            <a:r>
              <a:rPr lang="en-US" sz="2900" dirty="0" err="1"/>
              <a:t>huomioitu</a:t>
            </a:r>
            <a:r>
              <a:rPr lang="en-US" sz="2900" dirty="0"/>
              <a:t> </a:t>
            </a:r>
            <a:r>
              <a:rPr lang="en-US" sz="2900" dirty="0" err="1"/>
              <a:t>seuran</a:t>
            </a:r>
            <a:r>
              <a:rPr lang="en-US" sz="2900" dirty="0"/>
              <a:t> </a:t>
            </a:r>
            <a:r>
              <a:rPr lang="en-US" sz="2900" dirty="0" err="1"/>
              <a:t>toiminnassa</a:t>
            </a:r>
            <a:r>
              <a:rPr lang="en-US" sz="2900" dirty="0"/>
              <a:t>.</a:t>
            </a:r>
          </a:p>
          <a:p>
            <a:pPr>
              <a:lnSpc>
                <a:spcPct val="90000"/>
              </a:lnSpc>
            </a:pPr>
            <a:r>
              <a:rPr lang="en-US" sz="2900" dirty="0" err="1"/>
              <a:t>Avoimen</a:t>
            </a:r>
            <a:r>
              <a:rPr lang="en-US" sz="2900" dirty="0"/>
              <a:t> ja </a:t>
            </a:r>
            <a:r>
              <a:rPr lang="en-US" sz="2900" dirty="0" err="1"/>
              <a:t>hyväksyvän</a:t>
            </a:r>
            <a:r>
              <a:rPr lang="en-US" sz="2900" dirty="0"/>
              <a:t> </a:t>
            </a:r>
            <a:r>
              <a:rPr lang="en-US" sz="2900" dirty="0" err="1"/>
              <a:t>ilmapiiriin</a:t>
            </a:r>
            <a:r>
              <a:rPr lang="en-US" sz="2900" dirty="0"/>
              <a:t> </a:t>
            </a:r>
            <a:r>
              <a:rPr lang="en-US" sz="2900" dirty="0" err="1"/>
              <a:t>eteen</a:t>
            </a:r>
            <a:r>
              <a:rPr lang="en-US" sz="2900" dirty="0"/>
              <a:t> </a:t>
            </a:r>
            <a:r>
              <a:rPr lang="en-US" sz="2900" dirty="0" err="1"/>
              <a:t>tehdään</a:t>
            </a:r>
            <a:r>
              <a:rPr lang="en-US" sz="2900" dirty="0"/>
              <a:t> </a:t>
            </a:r>
            <a:r>
              <a:rPr lang="en-US" sz="2900" dirty="0" err="1"/>
              <a:t>konkreettisia</a:t>
            </a:r>
            <a:r>
              <a:rPr lang="en-US" sz="2900" dirty="0"/>
              <a:t> </a:t>
            </a:r>
            <a:r>
              <a:rPr lang="en-US" sz="2900" dirty="0" err="1"/>
              <a:t>asioita</a:t>
            </a:r>
            <a:r>
              <a:rPr lang="en-US" sz="2900" dirty="0"/>
              <a:t>. </a:t>
            </a:r>
          </a:p>
          <a:p>
            <a:pPr>
              <a:lnSpc>
                <a:spcPct val="90000"/>
              </a:lnSpc>
            </a:pPr>
            <a:r>
              <a:rPr lang="en-US" sz="2900" dirty="0" err="1"/>
              <a:t>Seuralla</a:t>
            </a:r>
            <a:r>
              <a:rPr lang="en-US" sz="2900" dirty="0"/>
              <a:t> on </a:t>
            </a:r>
            <a:r>
              <a:rPr lang="en-US" sz="2900" dirty="0" err="1"/>
              <a:t>someketti</a:t>
            </a:r>
            <a:r>
              <a:rPr lang="en-US" sz="2900" dirty="0"/>
              <a:t>.</a:t>
            </a:r>
          </a:p>
          <a:p>
            <a:pPr>
              <a:lnSpc>
                <a:spcPct val="90000"/>
              </a:lnSpc>
            </a:pPr>
            <a:r>
              <a:rPr lang="en-US" sz="2900" dirty="0"/>
              <a:t>Eri </a:t>
            </a:r>
            <a:r>
              <a:rPr lang="en-US" sz="2900" dirty="0" err="1"/>
              <a:t>seurat</a:t>
            </a:r>
            <a:r>
              <a:rPr lang="en-US" sz="2900" dirty="0"/>
              <a:t> </a:t>
            </a:r>
            <a:r>
              <a:rPr lang="en-US" sz="2900" dirty="0" err="1"/>
              <a:t>tekevät</a:t>
            </a:r>
            <a:r>
              <a:rPr lang="en-US" sz="2900" dirty="0"/>
              <a:t> </a:t>
            </a:r>
            <a:r>
              <a:rPr lang="en-US" sz="2900" dirty="0" err="1"/>
              <a:t>yheistyötä</a:t>
            </a:r>
            <a:r>
              <a:rPr lang="en-US" sz="2900" dirty="0"/>
              <a:t>.</a:t>
            </a: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3404FA31-C27C-42A9-8EF8-000CC99032A2}"/>
              </a:ext>
            </a:extLst>
          </p:cNvPr>
          <p:cNvSpPr txBox="1"/>
          <p:nvPr/>
        </p:nvSpPr>
        <p:spPr>
          <a:xfrm>
            <a:off x="457200" y="6268825"/>
            <a:ext cx="296473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800" dirty="0"/>
              <a:t>Kuva: Sonja Holma</a:t>
            </a:r>
          </a:p>
        </p:txBody>
      </p:sp>
    </p:spTree>
    <p:extLst>
      <p:ext uri="{BB962C8B-B14F-4D97-AF65-F5344CB8AC3E}">
        <p14:creationId xmlns:p14="http://schemas.microsoft.com/office/powerpoint/2010/main" val="11773280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Kaaviokuva 1">
            <a:extLst>
              <a:ext uri="{FF2B5EF4-FFF2-40B4-BE49-F238E27FC236}">
                <a16:creationId xmlns:a16="http://schemas.microsoft.com/office/drawing/2014/main" id="{7DE375A4-23F7-4474-8AB5-B9040F81C61F}"/>
              </a:ext>
            </a:extLst>
          </p:cNvPr>
          <p:cNvGraphicFramePr/>
          <p:nvPr/>
        </p:nvGraphicFramePr>
        <p:xfrm>
          <a:off x="637220" y="809604"/>
          <a:ext cx="7869560" cy="4840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21674127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fi-FI" dirty="0"/>
              <a:t>Tarkista ainakin nämä: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AEFF72FE-F6C4-42DF-909B-AC2C17CC2F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/>
              <a:t>Seuran</a:t>
            </a:r>
            <a:r>
              <a:rPr lang="en-US" dirty="0"/>
              <a:t> </a:t>
            </a:r>
            <a:r>
              <a:rPr lang="en-US" dirty="0" err="1"/>
              <a:t>säännöt</a:t>
            </a:r>
            <a:r>
              <a:rPr lang="en-US" dirty="0"/>
              <a:t> </a:t>
            </a:r>
            <a:r>
              <a:rPr lang="en-US" dirty="0" err="1"/>
              <a:t>ovat</a:t>
            </a:r>
            <a:r>
              <a:rPr lang="en-US" dirty="0"/>
              <a:t> </a:t>
            </a:r>
            <a:r>
              <a:rPr lang="en-US" dirty="0" err="1"/>
              <a:t>ajantasalla</a:t>
            </a:r>
            <a:r>
              <a:rPr lang="en-US" dirty="0"/>
              <a:t>.</a:t>
            </a:r>
          </a:p>
          <a:p>
            <a:r>
              <a:rPr lang="en-US" dirty="0" err="1"/>
              <a:t>Jäsenet</a:t>
            </a:r>
            <a:r>
              <a:rPr lang="en-US" dirty="0"/>
              <a:t> </a:t>
            </a:r>
            <a:r>
              <a:rPr lang="en-US" dirty="0" err="1"/>
              <a:t>ovat</a:t>
            </a:r>
            <a:r>
              <a:rPr lang="en-US" dirty="0"/>
              <a:t> </a:t>
            </a:r>
            <a:r>
              <a:rPr lang="en-US" dirty="0" err="1"/>
              <a:t>selvillä</a:t>
            </a:r>
            <a:r>
              <a:rPr lang="en-US" dirty="0"/>
              <a:t> </a:t>
            </a:r>
            <a:r>
              <a:rPr lang="en-US" dirty="0" err="1"/>
              <a:t>seuran</a:t>
            </a:r>
            <a:r>
              <a:rPr lang="en-US" dirty="0"/>
              <a:t> </a:t>
            </a:r>
            <a:r>
              <a:rPr lang="en-US" dirty="0" err="1"/>
              <a:t>arvoista</a:t>
            </a:r>
            <a:r>
              <a:rPr lang="en-US" dirty="0"/>
              <a:t> ja </a:t>
            </a:r>
            <a:r>
              <a:rPr lang="en-US" dirty="0" err="1"/>
              <a:t>toiminnan</a:t>
            </a:r>
            <a:r>
              <a:rPr lang="en-US" dirty="0"/>
              <a:t> </a:t>
            </a:r>
            <a:r>
              <a:rPr lang="en-US" dirty="0" err="1"/>
              <a:t>periaatteista</a:t>
            </a:r>
            <a:r>
              <a:rPr lang="en-US" dirty="0"/>
              <a:t>.</a:t>
            </a:r>
          </a:p>
          <a:p>
            <a:r>
              <a:rPr lang="en-US" dirty="0"/>
              <a:t>Hallitus on </a:t>
            </a:r>
            <a:r>
              <a:rPr lang="en-US" dirty="0" err="1"/>
              <a:t>riippumaton</a:t>
            </a:r>
            <a:r>
              <a:rPr lang="en-US" dirty="0"/>
              <a:t> ja </a:t>
            </a:r>
            <a:r>
              <a:rPr lang="en-US" dirty="0" err="1"/>
              <a:t>moninainen</a:t>
            </a:r>
            <a:r>
              <a:rPr lang="en-US" dirty="0"/>
              <a:t>.</a:t>
            </a:r>
          </a:p>
          <a:p>
            <a:r>
              <a:rPr lang="en-US" dirty="0" err="1"/>
              <a:t>Päätöksenteko</a:t>
            </a:r>
            <a:r>
              <a:rPr lang="en-US" dirty="0"/>
              <a:t> on </a:t>
            </a:r>
            <a:r>
              <a:rPr lang="en-US" dirty="0" err="1"/>
              <a:t>läpinäkyvää</a:t>
            </a:r>
            <a:r>
              <a:rPr lang="en-US" dirty="0"/>
              <a:t>.</a:t>
            </a:r>
          </a:p>
          <a:p>
            <a:r>
              <a:rPr lang="en-US" dirty="0"/>
              <a:t>Viestintä on </a:t>
            </a:r>
            <a:r>
              <a:rPr lang="en-US" dirty="0" err="1"/>
              <a:t>monikanavaista</a:t>
            </a:r>
            <a:r>
              <a:rPr lang="en-US" dirty="0"/>
              <a:t>, </a:t>
            </a:r>
            <a:r>
              <a:rPr lang="en-US" dirty="0" err="1"/>
              <a:t>riittävää</a:t>
            </a:r>
            <a:r>
              <a:rPr lang="en-US" dirty="0"/>
              <a:t> ja </a:t>
            </a:r>
            <a:r>
              <a:rPr lang="en-US" dirty="0" err="1"/>
              <a:t>ymmärrettävää</a:t>
            </a:r>
            <a:r>
              <a:rPr lang="en-US" dirty="0"/>
              <a:t>.</a:t>
            </a:r>
          </a:p>
          <a:p>
            <a:r>
              <a:rPr lang="en-US" dirty="0" err="1"/>
              <a:t>Toimintaan</a:t>
            </a:r>
            <a:r>
              <a:rPr lang="en-US" dirty="0"/>
              <a:t> </a:t>
            </a:r>
            <a:r>
              <a:rPr lang="en-US" dirty="0" err="1"/>
              <a:t>osallistuminen</a:t>
            </a:r>
            <a:r>
              <a:rPr lang="en-US" dirty="0"/>
              <a:t> on </a:t>
            </a:r>
            <a:r>
              <a:rPr lang="en-US" dirty="0" err="1"/>
              <a:t>tehty</a:t>
            </a:r>
            <a:r>
              <a:rPr lang="en-US" dirty="0"/>
              <a:t> </a:t>
            </a:r>
            <a:r>
              <a:rPr lang="en-US" dirty="0" err="1"/>
              <a:t>helpoksi</a:t>
            </a:r>
            <a:r>
              <a:rPr lang="en-US" dirty="0"/>
              <a:t>.</a:t>
            </a:r>
          </a:p>
          <a:p>
            <a:r>
              <a:rPr lang="en-US" dirty="0" err="1"/>
              <a:t>Yksityisyyden</a:t>
            </a:r>
            <a:r>
              <a:rPr lang="en-US" dirty="0"/>
              <a:t> </a:t>
            </a:r>
            <a:r>
              <a:rPr lang="en-US" dirty="0" err="1"/>
              <a:t>suoja</a:t>
            </a:r>
            <a:r>
              <a:rPr lang="en-US" dirty="0"/>
              <a:t> </a:t>
            </a:r>
            <a:r>
              <a:rPr lang="en-US" dirty="0" err="1"/>
              <a:t>kunnossa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Sisällön paikkamerkki 6" descr="Kuva, joka sisältää kohteen henkilö, mies&#10;&#10;Kuvaus luotu automaattisesti">
            <a:extLst>
              <a:ext uri="{FF2B5EF4-FFF2-40B4-BE49-F238E27FC236}">
                <a16:creationId xmlns:a16="http://schemas.microsoft.com/office/drawing/2014/main" id="{DEADFE78-1CEE-4AC5-913B-2E99D329555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67846" y="1600200"/>
            <a:ext cx="3017308" cy="4525963"/>
          </a:xfrm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9BCCE3C8-7BA5-4CB3-89FA-9666C31D360D}"/>
              </a:ext>
            </a:extLst>
          </p:cNvPr>
          <p:cNvSpPr txBox="1"/>
          <p:nvPr/>
        </p:nvSpPr>
        <p:spPr>
          <a:xfrm>
            <a:off x="967846" y="6240544"/>
            <a:ext cx="242580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800" dirty="0"/>
              <a:t>Kuva: Sonja Holma</a:t>
            </a:r>
          </a:p>
        </p:txBody>
      </p:sp>
    </p:spTree>
    <p:extLst>
      <p:ext uri="{BB962C8B-B14F-4D97-AF65-F5344CB8AC3E}">
        <p14:creationId xmlns:p14="http://schemas.microsoft.com/office/powerpoint/2010/main" val="3095081904"/>
      </p:ext>
    </p:extLst>
  </p:cSld>
  <p:clrMapOvr>
    <a:masterClrMapping/>
  </p:clrMapOvr>
</p:sld>
</file>

<file path=ppt/theme/theme1.xml><?xml version="1.0" encoding="utf-8"?>
<a:theme xmlns:a="http://schemas.openxmlformats.org/drawingml/2006/main" name="SRLpohj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1197</TotalTime>
  <Words>403</Words>
  <Application>Microsoft Office PowerPoint</Application>
  <PresentationFormat>Näytössä katseltava diaesitys (4:3)</PresentationFormat>
  <Paragraphs>54</Paragraphs>
  <Slides>9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9</vt:i4>
      </vt:variant>
    </vt:vector>
  </HeadingPairs>
  <TitlesOfParts>
    <vt:vector size="12" baseType="lpstr">
      <vt:lpstr>Arial</vt:lpstr>
      <vt:lpstr>Calibri</vt:lpstr>
      <vt:lpstr>SRLpohja</vt:lpstr>
      <vt:lpstr> Vastuullisuuden  check list seuroille - näillä pääsette hyvään alkuun </vt:lpstr>
      <vt:lpstr>PowerPoint-esitys</vt:lpstr>
      <vt:lpstr>Tarkista ainakin nämä:</vt:lpstr>
      <vt:lpstr>PowerPoint-esitys</vt:lpstr>
      <vt:lpstr>Tarkista ainakin nämä:</vt:lpstr>
      <vt:lpstr>PowerPoint-esitys</vt:lpstr>
      <vt:lpstr>Tarkista ainakin nämä:</vt:lpstr>
      <vt:lpstr>PowerPoint-esitys</vt:lpstr>
      <vt:lpstr>Tarkista ainakin nämä: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Ratsastus on tärkeä suomalaisten liikuttaja!</dc:title>
  <dc:creator>Minna Peltonen</dc:creator>
  <cp:lastModifiedBy>Minna Peltonen</cp:lastModifiedBy>
  <cp:revision>52</cp:revision>
  <dcterms:created xsi:type="dcterms:W3CDTF">2021-02-03T14:12:45Z</dcterms:created>
  <dcterms:modified xsi:type="dcterms:W3CDTF">2023-02-23T11:53:49Z</dcterms:modified>
</cp:coreProperties>
</file>