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7" r:id="rId5"/>
    <p:sldId id="288" r:id="rId6"/>
    <p:sldId id="290" r:id="rId7"/>
    <p:sldId id="292" r:id="rId8"/>
    <p:sldId id="294" r:id="rId9"/>
    <p:sldId id="285" r:id="rId10"/>
    <p:sldId id="291" r:id="rId11"/>
    <p:sldId id="293" r:id="rId12"/>
    <p:sldId id="281" r:id="rId13"/>
    <p:sldId id="259" r:id="rId14"/>
    <p:sldId id="260" r:id="rId15"/>
    <p:sldId id="262" r:id="rId16"/>
    <p:sldId id="263" r:id="rId17"/>
    <p:sldId id="264" r:id="rId18"/>
    <p:sldId id="265" r:id="rId19"/>
    <p:sldId id="267" r:id="rId20"/>
    <p:sldId id="268" r:id="rId21"/>
    <p:sldId id="269" r:id="rId22"/>
    <p:sldId id="273" r:id="rId23"/>
    <p:sldId id="295" r:id="rId24"/>
    <p:sldId id="271" r:id="rId2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265C16-571A-4648-BA62-3BA98C5FDC9C}" v="1502" dt="2025-01-23T11:23:51.8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5" d="100"/>
          <a:sy n="75" d="100"/>
        </p:scale>
        <p:origin x="792" y="28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diagrams/_rels/data1.xml.rels><?xml version="1.0" encoding="UTF-8" standalone="yes"?>
<Relationships xmlns="http://schemas.openxmlformats.org/package/2006/relationships"><Relationship Id="rId1" Type="http://schemas.openxmlformats.org/officeDocument/2006/relationships/image" Target="../media/image15.png"/></Relationships>
</file>

<file path=ppt/diagrams/_rels/data10.xml.rels><?xml version="1.0" encoding="UTF-8" standalone="yes"?>
<Relationships xmlns="http://schemas.openxmlformats.org/package/2006/relationships"><Relationship Id="rId1" Type="http://schemas.openxmlformats.org/officeDocument/2006/relationships/image" Target="../media/image18.png"/></Relationships>
</file>

<file path=ppt/diagrams/_rels/data11.xml.rels><?xml version="1.0" encoding="UTF-8" standalone="yes"?>
<Relationships xmlns="http://schemas.openxmlformats.org/package/2006/relationships"><Relationship Id="rId1" Type="http://schemas.openxmlformats.org/officeDocument/2006/relationships/image" Target="../media/image18.png"/></Relationships>
</file>

<file path=ppt/diagrams/_rels/data12.xml.rels><?xml version="1.0" encoding="UTF-8" standalone="yes"?>
<Relationships xmlns="http://schemas.openxmlformats.org/package/2006/relationships"><Relationship Id="rId1" Type="http://schemas.openxmlformats.org/officeDocument/2006/relationships/image" Target="../media/image18.png"/></Relationships>
</file>

<file path=ppt/diagrams/_rels/data2.xml.rels><?xml version="1.0" encoding="UTF-8" standalone="yes"?>
<Relationships xmlns="http://schemas.openxmlformats.org/package/2006/relationships"><Relationship Id="rId1" Type="http://schemas.openxmlformats.org/officeDocument/2006/relationships/image" Target="../media/image15.png"/></Relationships>
</file>

<file path=ppt/diagrams/_rels/data3.xml.rels><?xml version="1.0" encoding="UTF-8" standalone="yes"?>
<Relationships xmlns="http://schemas.openxmlformats.org/package/2006/relationships"><Relationship Id="rId1" Type="http://schemas.openxmlformats.org/officeDocument/2006/relationships/image" Target="../media/image15.png"/></Relationships>
</file>

<file path=ppt/diagrams/_rels/data4.xml.rels><?xml version="1.0" encoding="UTF-8" standalone="yes"?>
<Relationships xmlns="http://schemas.openxmlformats.org/package/2006/relationships"><Relationship Id="rId1" Type="http://schemas.openxmlformats.org/officeDocument/2006/relationships/image" Target="../media/image16.png"/></Relationships>
</file>

<file path=ppt/diagrams/_rels/data5.xml.rels><?xml version="1.0" encoding="UTF-8" standalone="yes"?>
<Relationships xmlns="http://schemas.openxmlformats.org/package/2006/relationships"><Relationship Id="rId1" Type="http://schemas.openxmlformats.org/officeDocument/2006/relationships/image" Target="../media/image16.png"/></Relationships>
</file>

<file path=ppt/diagrams/_rels/data6.xml.rels><?xml version="1.0" encoding="UTF-8" standalone="yes"?>
<Relationships xmlns="http://schemas.openxmlformats.org/package/2006/relationships"><Relationship Id="rId1" Type="http://schemas.openxmlformats.org/officeDocument/2006/relationships/image" Target="../media/image16.png"/></Relationships>
</file>

<file path=ppt/diagrams/_rels/data7.xml.rels><?xml version="1.0" encoding="UTF-8" standalone="yes"?>
<Relationships xmlns="http://schemas.openxmlformats.org/package/2006/relationships"><Relationship Id="rId1" Type="http://schemas.openxmlformats.org/officeDocument/2006/relationships/image" Target="../media/image17.png"/></Relationships>
</file>

<file path=ppt/diagrams/_rels/data8.xml.rels><?xml version="1.0" encoding="UTF-8" standalone="yes"?>
<Relationships xmlns="http://schemas.openxmlformats.org/package/2006/relationships"><Relationship Id="rId1" Type="http://schemas.openxmlformats.org/officeDocument/2006/relationships/image" Target="../media/image17.png"/></Relationships>
</file>

<file path=ppt/diagrams/_rels/data9.xml.rels><?xml version="1.0" encoding="UTF-8" standalone="yes"?>
<Relationships xmlns="http://schemas.openxmlformats.org/package/2006/relationships"><Relationship Id="rId1" Type="http://schemas.openxmlformats.org/officeDocument/2006/relationships/image" Target="../media/image17.png"/></Relationships>
</file>

<file path=ppt/diagrams/_rels/drawing1.xml.rels><?xml version="1.0" encoding="UTF-8" standalone="yes"?>
<Relationships xmlns="http://schemas.openxmlformats.org/package/2006/relationships"><Relationship Id="rId1" Type="http://schemas.openxmlformats.org/officeDocument/2006/relationships/image" Target="../media/image15.png"/></Relationships>
</file>

<file path=ppt/diagrams/_rels/drawing10.xml.rels><?xml version="1.0" encoding="UTF-8" standalone="yes"?>
<Relationships xmlns="http://schemas.openxmlformats.org/package/2006/relationships"><Relationship Id="rId1" Type="http://schemas.openxmlformats.org/officeDocument/2006/relationships/image" Target="../media/image18.png"/></Relationships>
</file>

<file path=ppt/diagrams/_rels/drawing11.xml.rels><?xml version="1.0" encoding="UTF-8" standalone="yes"?>
<Relationships xmlns="http://schemas.openxmlformats.org/package/2006/relationships"><Relationship Id="rId1" Type="http://schemas.openxmlformats.org/officeDocument/2006/relationships/image" Target="../media/image18.png"/></Relationships>
</file>

<file path=ppt/diagrams/_rels/drawing12.xml.rels><?xml version="1.0" encoding="UTF-8" standalone="yes"?>
<Relationships xmlns="http://schemas.openxmlformats.org/package/2006/relationships"><Relationship Id="rId1" Type="http://schemas.openxmlformats.org/officeDocument/2006/relationships/image" Target="../media/image18.png"/></Relationships>
</file>

<file path=ppt/diagrams/_rels/drawing2.xml.rels><?xml version="1.0" encoding="UTF-8" standalone="yes"?>
<Relationships xmlns="http://schemas.openxmlformats.org/package/2006/relationships"><Relationship Id="rId1" Type="http://schemas.openxmlformats.org/officeDocument/2006/relationships/image" Target="../media/image15.png"/></Relationships>
</file>

<file path=ppt/diagrams/_rels/drawing3.xml.rels><?xml version="1.0" encoding="UTF-8" standalone="yes"?>
<Relationships xmlns="http://schemas.openxmlformats.org/package/2006/relationships"><Relationship Id="rId1" Type="http://schemas.openxmlformats.org/officeDocument/2006/relationships/image" Target="../media/image15.png"/></Relationships>
</file>

<file path=ppt/diagrams/_rels/drawing4.xml.rels><?xml version="1.0" encoding="UTF-8" standalone="yes"?>
<Relationships xmlns="http://schemas.openxmlformats.org/package/2006/relationships"><Relationship Id="rId1" Type="http://schemas.openxmlformats.org/officeDocument/2006/relationships/image" Target="../media/image16.png"/></Relationships>
</file>

<file path=ppt/diagrams/_rels/drawing5.xml.rels><?xml version="1.0" encoding="UTF-8" standalone="yes"?>
<Relationships xmlns="http://schemas.openxmlformats.org/package/2006/relationships"><Relationship Id="rId1" Type="http://schemas.openxmlformats.org/officeDocument/2006/relationships/image" Target="../media/image16.png"/></Relationships>
</file>

<file path=ppt/diagrams/_rels/drawing6.xml.rels><?xml version="1.0" encoding="UTF-8" standalone="yes"?>
<Relationships xmlns="http://schemas.openxmlformats.org/package/2006/relationships"><Relationship Id="rId1" Type="http://schemas.openxmlformats.org/officeDocument/2006/relationships/image" Target="../media/image16.png"/></Relationships>
</file>

<file path=ppt/diagrams/_rels/drawing7.xml.rels><?xml version="1.0" encoding="UTF-8" standalone="yes"?>
<Relationships xmlns="http://schemas.openxmlformats.org/package/2006/relationships"><Relationship Id="rId1" Type="http://schemas.openxmlformats.org/officeDocument/2006/relationships/image" Target="../media/image17.png"/></Relationships>
</file>

<file path=ppt/diagrams/_rels/drawing8.xml.rels><?xml version="1.0" encoding="UTF-8" standalone="yes"?>
<Relationships xmlns="http://schemas.openxmlformats.org/package/2006/relationships"><Relationship Id="rId1" Type="http://schemas.openxmlformats.org/officeDocument/2006/relationships/image" Target="../media/image17.png"/></Relationships>
</file>

<file path=ppt/diagrams/_rels/drawing9.xml.rels><?xml version="1.0" encoding="UTF-8" standalone="yes"?>
<Relationships xmlns="http://schemas.openxmlformats.org/package/2006/relationships"><Relationship Id="rId1" Type="http://schemas.openxmlformats.org/officeDocument/2006/relationships/image" Target="../media/image17.pn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FAE57D-D39D-4068-90FD-0C0AD5CE3EBB}" type="doc">
      <dgm:prSet loTypeId="urn:microsoft.com/office/officeart/2008/layout/VerticalCurvedList" loCatId="list" qsTypeId="urn:microsoft.com/office/officeart/2005/8/quickstyle/simple4" qsCatId="simple" csTypeId="urn:microsoft.com/office/officeart/2005/8/colors/accent3_2" csCatId="accent3" phldr="1"/>
      <dgm:spPr/>
      <dgm:t>
        <a:bodyPr/>
        <a:lstStyle/>
        <a:p>
          <a:endParaRPr lang="fi-FI"/>
        </a:p>
      </dgm:t>
    </dgm:pt>
    <dgm:pt modelId="{589A1838-35E9-4CCB-A490-A16103F77B7E}">
      <dgm:prSet custT="1"/>
      <dgm:spPr>
        <a:solidFill>
          <a:srgbClr val="94C120"/>
        </a:solidFill>
      </dgm:spPr>
      <dgm:t>
        <a:bodyPr spcFirstLastPara="0" vert="horz" wrap="square" lIns="868777" tIns="83820" rIns="83820" bIns="83820" numCol="1" spcCol="1270" anchor="ctr" anchorCtr="0"/>
        <a:lstStyle/>
        <a:p>
          <a:pPr algn="l"/>
          <a:r>
            <a:rPr lang="en-GB" sz="2400" baseline="0" dirty="0">
              <a:solidFill>
                <a:schemeClr val="bg1"/>
              </a:solidFill>
              <a:latin typeface="+mn-lt"/>
            </a:rPr>
            <a:t>The organisation is supported, helped and encouraged towards </a:t>
          </a:r>
          <a:r>
            <a:rPr lang="en-GB" sz="2400" baseline="0" dirty="0">
              <a:solidFill>
                <a:srgbClr val="FFFFFF"/>
              </a:solidFill>
              <a:latin typeface="Calibri"/>
            </a:rPr>
            <a:t>environmentally sustainable operations. </a:t>
          </a:r>
        </a:p>
      </dgm:t>
    </dgm:pt>
    <dgm:pt modelId="{D2CCD1B4-522B-468F-9D20-023308202333}" type="parTrans" cxnId="{56B5A828-0627-4B1E-9054-698D79029D99}">
      <dgm:prSet/>
      <dgm:spPr/>
      <dgm:t>
        <a:bodyPr/>
        <a:lstStyle/>
        <a:p>
          <a:endParaRPr lang="fi-FI"/>
        </a:p>
      </dgm:t>
    </dgm:pt>
    <dgm:pt modelId="{38AF428C-5B72-41F9-AD01-20A1384448D3}" type="sibTrans" cxnId="{56B5A828-0627-4B1E-9054-698D79029D99}">
      <dgm:prSet/>
      <dgm:spPr/>
      <dgm:t>
        <a:bodyPr/>
        <a:lstStyle/>
        <a:p>
          <a:endParaRPr lang="fi-FI"/>
        </a:p>
      </dgm:t>
    </dgm:pt>
    <dgm:pt modelId="{D654F15E-212B-4E73-B735-555BF5B4E688}">
      <dgm:prSet phldrT="[Teksti]" custT="1"/>
      <dgm:spPr>
        <a:solidFill>
          <a:srgbClr val="94C120"/>
        </a:solidFill>
      </dgm:spPr>
      <dgm:t>
        <a:bodyPr/>
        <a:lstStyle/>
        <a:p>
          <a:pPr algn="l"/>
          <a:r>
            <a:rPr lang="en-GB" sz="3600" b="1" baseline="0" dirty="0">
              <a:solidFill>
                <a:schemeClr val="bg1"/>
              </a:solidFill>
              <a:latin typeface="+mn-lt"/>
            </a:rPr>
            <a:t>        PART OF NATURE     </a:t>
          </a:r>
        </a:p>
      </dgm:t>
    </dgm:pt>
    <dgm:pt modelId="{83EE5017-7A3A-4BCC-8E76-86F41D128D93}" type="sibTrans" cxnId="{38C2213D-4966-4676-A7BB-E840B407031F}">
      <dgm:prSet/>
      <dgm:spPr/>
      <dgm:t>
        <a:bodyPr/>
        <a:lstStyle/>
        <a:p>
          <a:endParaRPr lang="fi-FI" baseline="0">
            <a:solidFill>
              <a:schemeClr val="bg1"/>
            </a:solidFill>
          </a:endParaRPr>
        </a:p>
      </dgm:t>
    </dgm:pt>
    <dgm:pt modelId="{753D9DC2-C42D-4294-8667-6857C2D2EB89}" type="parTrans" cxnId="{38C2213D-4966-4676-A7BB-E840B407031F}">
      <dgm:prSet/>
      <dgm:spPr/>
      <dgm:t>
        <a:bodyPr/>
        <a:lstStyle/>
        <a:p>
          <a:endParaRPr lang="fi-FI"/>
        </a:p>
      </dgm:t>
    </dgm:pt>
    <dgm:pt modelId="{604B6DDD-43A9-4D74-AC8C-06153B8E323B}">
      <dgm:prSet custT="1"/>
      <dgm:spPr>
        <a:solidFill>
          <a:srgbClr val="94C120"/>
        </a:solidFill>
      </dgm:spPr>
      <dgm:t>
        <a:bodyPr/>
        <a:lstStyle/>
        <a:p>
          <a:r>
            <a:rPr lang="fi-FI" sz="2000" dirty="0"/>
            <a:t>The aim is that </a:t>
          </a:r>
          <a:r>
            <a:rPr lang="fi-FI" sz="2000" dirty="0" err="1"/>
            <a:t>all</a:t>
          </a:r>
          <a:r>
            <a:rPr lang="fi-FI" sz="2000" dirty="0"/>
            <a:t> </a:t>
          </a:r>
          <a:r>
            <a:rPr lang="fi-FI" sz="2000" dirty="0" err="1"/>
            <a:t>EFF’s</a:t>
          </a:r>
          <a:r>
            <a:rPr lang="fi-FI" sz="2000" dirty="0"/>
            <a:t> member communities adopt practices for ensuring environmental responsibility and its continuous improvement as a natural part of their everyday operations.</a:t>
          </a:r>
          <a:endParaRPr lang="en-GB" sz="2400" b="0" kern="1200" baseline="0" dirty="0">
            <a:solidFill>
              <a:schemeClr val="bg1"/>
            </a:solidFill>
            <a:latin typeface="+mn-lt"/>
          </a:endParaRPr>
        </a:p>
      </dgm:t>
    </dgm:pt>
    <dgm:pt modelId="{1C02975B-B4AD-41EE-9B40-77D756BBD494}" type="parTrans" cxnId="{C4B3DD41-3C5E-4CA3-8401-8C46308AEEAA}">
      <dgm:prSet/>
      <dgm:spPr/>
      <dgm:t>
        <a:bodyPr/>
        <a:lstStyle/>
        <a:p>
          <a:endParaRPr lang="fi-FI"/>
        </a:p>
      </dgm:t>
    </dgm:pt>
    <dgm:pt modelId="{777558AA-9685-48ED-B598-6EC4DA29A9DD}" type="sibTrans" cxnId="{C4B3DD41-3C5E-4CA3-8401-8C46308AEEAA}">
      <dgm:prSet/>
      <dgm:spPr/>
      <dgm:t>
        <a:bodyPr/>
        <a:lstStyle/>
        <a:p>
          <a:endParaRPr lang="fi-FI"/>
        </a:p>
      </dgm:t>
    </dgm:pt>
    <dgm:pt modelId="{AB7EB9FF-EEA4-4894-A936-0343401F1FD8}" type="pres">
      <dgm:prSet presAssocID="{88FAE57D-D39D-4068-90FD-0C0AD5CE3EBB}" presName="Name0" presStyleCnt="0">
        <dgm:presLayoutVars>
          <dgm:chMax val="7"/>
          <dgm:chPref val="7"/>
          <dgm:dir/>
        </dgm:presLayoutVars>
      </dgm:prSet>
      <dgm:spPr/>
    </dgm:pt>
    <dgm:pt modelId="{B4DF866C-2B1F-4823-9F12-33BCEC5D7201}" type="pres">
      <dgm:prSet presAssocID="{88FAE57D-D39D-4068-90FD-0C0AD5CE3EBB}" presName="Name1" presStyleCnt="0"/>
      <dgm:spPr/>
    </dgm:pt>
    <dgm:pt modelId="{62C31ECC-2EA2-4B8B-80FF-6BDC455FE534}" type="pres">
      <dgm:prSet presAssocID="{88FAE57D-D39D-4068-90FD-0C0AD5CE3EBB}" presName="cycle" presStyleCnt="0"/>
      <dgm:spPr/>
    </dgm:pt>
    <dgm:pt modelId="{4A80B8B0-64AB-4F3E-B101-3A648F941456}" type="pres">
      <dgm:prSet presAssocID="{88FAE57D-D39D-4068-90FD-0C0AD5CE3EBB}" presName="srcNode" presStyleLbl="node1" presStyleIdx="0" presStyleCnt="3"/>
      <dgm:spPr/>
    </dgm:pt>
    <dgm:pt modelId="{E8BB7F22-DE02-46F3-BFD8-3AC80D67F1AF}" type="pres">
      <dgm:prSet presAssocID="{88FAE57D-D39D-4068-90FD-0C0AD5CE3EBB}" presName="conn" presStyleLbl="parChTrans1D2" presStyleIdx="0" presStyleCnt="1"/>
      <dgm:spPr/>
    </dgm:pt>
    <dgm:pt modelId="{4D380FF1-A1A0-4C5B-929C-6AA9B24DE5C0}" type="pres">
      <dgm:prSet presAssocID="{88FAE57D-D39D-4068-90FD-0C0AD5CE3EBB}" presName="extraNode" presStyleLbl="node1" presStyleIdx="0" presStyleCnt="3"/>
      <dgm:spPr/>
    </dgm:pt>
    <dgm:pt modelId="{0C7EF525-BB2A-430E-A955-E32E45BA2911}" type="pres">
      <dgm:prSet presAssocID="{88FAE57D-D39D-4068-90FD-0C0AD5CE3EBB}" presName="dstNode" presStyleLbl="node1" presStyleIdx="0" presStyleCnt="3"/>
      <dgm:spPr/>
    </dgm:pt>
    <dgm:pt modelId="{2FABC47F-F474-4CFA-ADFC-4479E76C693C}" type="pres">
      <dgm:prSet presAssocID="{D654F15E-212B-4E73-B735-555BF5B4E688}" presName="text_1" presStyleLbl="node1" presStyleIdx="0" presStyleCnt="3" custScaleY="91141" custLinFactNeighborX="-608" custLinFactNeighborY="-3705">
        <dgm:presLayoutVars>
          <dgm:bulletEnabled val="1"/>
        </dgm:presLayoutVars>
      </dgm:prSet>
      <dgm:spPr/>
    </dgm:pt>
    <dgm:pt modelId="{AC3C783F-D6F7-47B5-BB08-F05F9BEA2871}" type="pres">
      <dgm:prSet presAssocID="{D654F15E-212B-4E73-B735-555BF5B4E688}" presName="accent_1" presStyleCnt="0"/>
      <dgm:spPr/>
    </dgm:pt>
    <dgm:pt modelId="{0FD49BCD-2157-4C5E-956C-E5733222EEDB}" type="pres">
      <dgm:prSet presAssocID="{D654F15E-212B-4E73-B735-555BF5B4E688}" presName="accentRepeatNode" presStyleLbl="solidFgAcc1" presStyleIdx="0" presStyleCnt="3" custScaleX="100788" custScaleY="99501" custLinFactNeighborX="-1566" custLinFactNeighborY="453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a:solidFill>
            <a:schemeClr val="bg1"/>
          </a:solidFill>
        </a:ln>
      </dgm:spPr>
    </dgm:pt>
    <dgm:pt modelId="{2AE55769-0F97-461B-8F9F-F80AB3B004A6}" type="pres">
      <dgm:prSet presAssocID="{589A1838-35E9-4CCB-A490-A16103F77B7E}" presName="text_2" presStyleLbl="node1" presStyleIdx="1" presStyleCnt="3" custScaleX="104376" custScaleY="104567">
        <dgm:presLayoutVars>
          <dgm:bulletEnabled val="1"/>
        </dgm:presLayoutVars>
      </dgm:prSet>
      <dgm:spPr>
        <a:xfrm>
          <a:off x="1271170" y="2189043"/>
          <a:ext cx="7407981" cy="1094521"/>
        </a:xfrm>
        <a:prstGeom prst="rect">
          <a:avLst/>
        </a:prstGeom>
      </dgm:spPr>
    </dgm:pt>
    <dgm:pt modelId="{26AB0EEB-290D-4762-B1EC-C36A6EB190DE}" type="pres">
      <dgm:prSet presAssocID="{589A1838-35E9-4CCB-A490-A16103F77B7E}" presName="accent_2" presStyleCnt="0"/>
      <dgm:spPr/>
    </dgm:pt>
    <dgm:pt modelId="{E07BD563-4E12-47CC-9CE8-C2D5C5B1C471}" type="pres">
      <dgm:prSet presAssocID="{589A1838-35E9-4CCB-A490-A16103F77B7E}" presName="accentRepeatNode" presStyleLbl="solidFgAcc1" presStyleIdx="1" presStyleCnt="3" custLinFactNeighborX="800" custLinFactNeighborY="-2401"/>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17DE10EF-6D34-48E7-8724-21B590743E36}" type="pres">
      <dgm:prSet presAssocID="{604B6DDD-43A9-4D74-AC8C-06153B8E323B}" presName="text_3" presStyleLbl="node1" presStyleIdx="2" presStyleCnt="3" custLinFactNeighborX="18989" custLinFactNeighborY="-911">
        <dgm:presLayoutVars>
          <dgm:bulletEnabled val="1"/>
        </dgm:presLayoutVars>
      </dgm:prSet>
      <dgm:spPr/>
    </dgm:pt>
    <dgm:pt modelId="{ADF5A51A-540E-487D-A738-3ADF87CF0FE4}" type="pres">
      <dgm:prSet presAssocID="{604B6DDD-43A9-4D74-AC8C-06153B8E323B}" presName="accent_3" presStyleCnt="0"/>
      <dgm:spPr/>
    </dgm:pt>
    <dgm:pt modelId="{3EDC7DCB-3888-40ED-8394-0F7718397849}" type="pres">
      <dgm:prSet presAssocID="{604B6DDD-43A9-4D74-AC8C-06153B8E323B}" presName="accentRepeatNode" presStyleLbl="solidFgAcc1" presStyleIdx="2" presStyleCnt="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Lst>
  <dgm:cxnLst>
    <dgm:cxn modelId="{56B5A828-0627-4B1E-9054-698D79029D99}" srcId="{88FAE57D-D39D-4068-90FD-0C0AD5CE3EBB}" destId="{589A1838-35E9-4CCB-A490-A16103F77B7E}" srcOrd="1" destOrd="0" parTransId="{D2CCD1B4-522B-468F-9D20-023308202333}" sibTransId="{38AF428C-5B72-41F9-AD01-20A1384448D3}"/>
    <dgm:cxn modelId="{38C2213D-4966-4676-A7BB-E840B407031F}" srcId="{88FAE57D-D39D-4068-90FD-0C0AD5CE3EBB}" destId="{D654F15E-212B-4E73-B735-555BF5B4E688}" srcOrd="0" destOrd="0" parTransId="{753D9DC2-C42D-4294-8667-6857C2D2EB89}" sibTransId="{83EE5017-7A3A-4BCC-8E76-86F41D128D93}"/>
    <dgm:cxn modelId="{C4B3DD41-3C5E-4CA3-8401-8C46308AEEAA}" srcId="{88FAE57D-D39D-4068-90FD-0C0AD5CE3EBB}" destId="{604B6DDD-43A9-4D74-AC8C-06153B8E323B}" srcOrd="2" destOrd="0" parTransId="{1C02975B-B4AD-41EE-9B40-77D756BBD494}" sibTransId="{777558AA-9685-48ED-B598-6EC4DA29A9DD}"/>
    <dgm:cxn modelId="{B105244E-5EA5-4175-8987-7BCC6F6572D7}" type="presOf" srcId="{83EE5017-7A3A-4BCC-8E76-86F41D128D93}" destId="{E8BB7F22-DE02-46F3-BFD8-3AC80D67F1AF}" srcOrd="0" destOrd="0" presId="urn:microsoft.com/office/officeart/2008/layout/VerticalCurvedList"/>
    <dgm:cxn modelId="{F687B2B0-A526-46E4-A993-78DE63F446D9}" type="presOf" srcId="{88FAE57D-D39D-4068-90FD-0C0AD5CE3EBB}" destId="{AB7EB9FF-EEA4-4894-A936-0343401F1FD8}" srcOrd="0" destOrd="0" presId="urn:microsoft.com/office/officeart/2008/layout/VerticalCurvedList"/>
    <dgm:cxn modelId="{7BBA7FC6-BB2F-4F8B-9320-8C6A66B3F8CA}" type="presOf" srcId="{589A1838-35E9-4CCB-A490-A16103F77B7E}" destId="{2AE55769-0F97-461B-8F9F-F80AB3B004A6}" srcOrd="0" destOrd="0" presId="urn:microsoft.com/office/officeart/2008/layout/VerticalCurvedList"/>
    <dgm:cxn modelId="{18FBEFE4-BA34-4F68-A677-72E6AF0D1BE8}" type="presOf" srcId="{D654F15E-212B-4E73-B735-555BF5B4E688}" destId="{2FABC47F-F474-4CFA-ADFC-4479E76C693C}" srcOrd="0" destOrd="0" presId="urn:microsoft.com/office/officeart/2008/layout/VerticalCurvedList"/>
    <dgm:cxn modelId="{AE39FEF5-CA5C-4B31-88A1-6E3D3E7174CF}" type="presOf" srcId="{604B6DDD-43A9-4D74-AC8C-06153B8E323B}" destId="{17DE10EF-6D34-48E7-8724-21B590743E36}" srcOrd="0" destOrd="0" presId="urn:microsoft.com/office/officeart/2008/layout/VerticalCurvedList"/>
    <dgm:cxn modelId="{E059AC7D-A865-496B-A338-9448BB453784}" type="presParOf" srcId="{AB7EB9FF-EEA4-4894-A936-0343401F1FD8}" destId="{B4DF866C-2B1F-4823-9F12-33BCEC5D7201}" srcOrd="0" destOrd="0" presId="urn:microsoft.com/office/officeart/2008/layout/VerticalCurvedList"/>
    <dgm:cxn modelId="{6036341B-0DC3-4D96-AB1F-19E3071DA71B}" type="presParOf" srcId="{B4DF866C-2B1F-4823-9F12-33BCEC5D7201}" destId="{62C31ECC-2EA2-4B8B-80FF-6BDC455FE534}" srcOrd="0" destOrd="0" presId="urn:microsoft.com/office/officeart/2008/layout/VerticalCurvedList"/>
    <dgm:cxn modelId="{EA119209-9AB5-4913-8F92-F5F38AA67353}" type="presParOf" srcId="{62C31ECC-2EA2-4B8B-80FF-6BDC455FE534}" destId="{4A80B8B0-64AB-4F3E-B101-3A648F941456}" srcOrd="0" destOrd="0" presId="urn:microsoft.com/office/officeart/2008/layout/VerticalCurvedList"/>
    <dgm:cxn modelId="{30B0D807-0AA9-4730-8853-D07E825CF1E5}" type="presParOf" srcId="{62C31ECC-2EA2-4B8B-80FF-6BDC455FE534}" destId="{E8BB7F22-DE02-46F3-BFD8-3AC80D67F1AF}" srcOrd="1" destOrd="0" presId="urn:microsoft.com/office/officeart/2008/layout/VerticalCurvedList"/>
    <dgm:cxn modelId="{80F0A25B-CB7C-4FD0-A8AD-6DB522169EB8}" type="presParOf" srcId="{62C31ECC-2EA2-4B8B-80FF-6BDC455FE534}" destId="{4D380FF1-A1A0-4C5B-929C-6AA9B24DE5C0}" srcOrd="2" destOrd="0" presId="urn:microsoft.com/office/officeart/2008/layout/VerticalCurvedList"/>
    <dgm:cxn modelId="{E01C51EA-0BE9-4FF0-8CCC-B61C0E20BE00}" type="presParOf" srcId="{62C31ECC-2EA2-4B8B-80FF-6BDC455FE534}" destId="{0C7EF525-BB2A-430E-A955-E32E45BA2911}" srcOrd="3" destOrd="0" presId="urn:microsoft.com/office/officeart/2008/layout/VerticalCurvedList"/>
    <dgm:cxn modelId="{2E25A71C-95C5-4544-B7F2-EFB2ADDCEE1B}" type="presParOf" srcId="{B4DF866C-2B1F-4823-9F12-33BCEC5D7201}" destId="{2FABC47F-F474-4CFA-ADFC-4479E76C693C}" srcOrd="1" destOrd="0" presId="urn:microsoft.com/office/officeart/2008/layout/VerticalCurvedList"/>
    <dgm:cxn modelId="{B32C7ACC-F93B-446C-B172-51F64046C94F}" type="presParOf" srcId="{B4DF866C-2B1F-4823-9F12-33BCEC5D7201}" destId="{AC3C783F-D6F7-47B5-BB08-F05F9BEA2871}" srcOrd="2" destOrd="0" presId="urn:microsoft.com/office/officeart/2008/layout/VerticalCurvedList"/>
    <dgm:cxn modelId="{E09A4C04-2A44-46DA-971B-2FAFA3BEFE9A}" type="presParOf" srcId="{AC3C783F-D6F7-47B5-BB08-F05F9BEA2871}" destId="{0FD49BCD-2157-4C5E-956C-E5733222EEDB}" srcOrd="0" destOrd="0" presId="urn:microsoft.com/office/officeart/2008/layout/VerticalCurvedList"/>
    <dgm:cxn modelId="{19F1BD7C-F998-4D30-B6B0-EE5C1ED53802}" type="presParOf" srcId="{B4DF866C-2B1F-4823-9F12-33BCEC5D7201}" destId="{2AE55769-0F97-461B-8F9F-F80AB3B004A6}" srcOrd="3" destOrd="0" presId="urn:microsoft.com/office/officeart/2008/layout/VerticalCurvedList"/>
    <dgm:cxn modelId="{087348F8-C217-4EB1-A512-9BF489444F5D}" type="presParOf" srcId="{B4DF866C-2B1F-4823-9F12-33BCEC5D7201}" destId="{26AB0EEB-290D-4762-B1EC-C36A6EB190DE}" srcOrd="4" destOrd="0" presId="urn:microsoft.com/office/officeart/2008/layout/VerticalCurvedList"/>
    <dgm:cxn modelId="{BAA691AB-185F-4899-82FF-7BFDFD0ED07A}" type="presParOf" srcId="{26AB0EEB-290D-4762-B1EC-C36A6EB190DE}" destId="{E07BD563-4E12-47CC-9CE8-C2D5C5B1C471}" srcOrd="0" destOrd="0" presId="urn:microsoft.com/office/officeart/2008/layout/VerticalCurvedList"/>
    <dgm:cxn modelId="{A1AAF873-DB2B-4BFB-9FB8-FB2B14C9607F}" type="presParOf" srcId="{B4DF866C-2B1F-4823-9F12-33BCEC5D7201}" destId="{17DE10EF-6D34-48E7-8724-21B590743E36}" srcOrd="5" destOrd="0" presId="urn:microsoft.com/office/officeart/2008/layout/VerticalCurvedList"/>
    <dgm:cxn modelId="{3A570275-0EF6-4F37-8B31-86BAC81BA30F}" type="presParOf" srcId="{B4DF866C-2B1F-4823-9F12-33BCEC5D7201}" destId="{ADF5A51A-540E-487D-A738-3ADF87CF0FE4}" srcOrd="6" destOrd="0" presId="urn:microsoft.com/office/officeart/2008/layout/VerticalCurvedList"/>
    <dgm:cxn modelId="{A4AF38CB-7262-45A3-9EFE-16E911142814}" type="presParOf" srcId="{ADF5A51A-540E-487D-A738-3ADF87CF0FE4}" destId="{3EDC7DCB-3888-40ED-8394-0F771839784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F2F4E01-A85C-47C7-AF5B-7F07C7A60A7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i-FI"/>
        </a:p>
      </dgm:t>
    </dgm:pt>
    <dgm:pt modelId="{801C8E0F-4F99-4B4D-9110-18EBCB69B21A}">
      <dgm:prSet phldrT="[Teksti]" custT="1"/>
      <dgm:spPr>
        <a:solidFill>
          <a:srgbClr val="009FE3"/>
        </a:solidFill>
        <a:ln>
          <a:noFill/>
        </a:ln>
      </dgm:spPr>
      <dgm:t>
        <a:bodyPr/>
        <a:lstStyle/>
        <a:p>
          <a:pPr algn="l"/>
          <a:r>
            <a:rPr lang="en-GB" sz="3300" b="1" dirty="0">
              <a:solidFill>
                <a:schemeClr val="bg1"/>
              </a:solidFill>
              <a:latin typeface="+mj-lt"/>
            </a:rPr>
            <a:t>  WAY WE DO</a:t>
          </a:r>
        </a:p>
      </dgm:t>
    </dgm:pt>
    <dgm:pt modelId="{CE420CCA-7D70-4E31-ADAF-6F3AFC6D8B95}" type="parTrans" cxnId="{0BC14FD5-2FFE-4556-84C2-C4758606AC18}">
      <dgm:prSet/>
      <dgm:spPr/>
      <dgm:t>
        <a:bodyPr/>
        <a:lstStyle/>
        <a:p>
          <a:endParaRPr lang="fi-FI"/>
        </a:p>
      </dgm:t>
    </dgm:pt>
    <dgm:pt modelId="{990367B8-D3BD-406F-9668-337D78AEFCBD}" type="sibTrans" cxnId="{0BC14FD5-2FFE-4556-84C2-C4758606AC18}">
      <dgm:prSet/>
      <dgm:spPr>
        <a:ln>
          <a:noFill/>
        </a:ln>
      </dgm:spPr>
      <dgm:t>
        <a:bodyPr/>
        <a:lstStyle/>
        <a:p>
          <a:endParaRPr lang="fi-FI">
            <a:solidFill>
              <a:schemeClr val="bg1"/>
            </a:solidFill>
            <a:latin typeface="+mn-lt"/>
          </a:endParaRPr>
        </a:p>
      </dgm:t>
    </dgm:pt>
    <dgm:pt modelId="{1736CC35-68C7-4B48-BA63-9DE0BE5DD307}">
      <dgm:prSet phldrT="[Teksti]"/>
      <dgm:spPr>
        <a:solidFill>
          <a:srgbClr val="009FE3"/>
        </a:solidFill>
        <a:ln>
          <a:noFill/>
        </a:ln>
      </dgm:spPr>
      <dgm:t>
        <a:bodyPr/>
        <a:lstStyle/>
        <a:p>
          <a:r>
            <a:rPr lang="en-GB" b="0" i="0" dirty="0">
              <a:solidFill>
                <a:schemeClr val="bg1"/>
              </a:solidFill>
              <a:effectLst/>
              <a:latin typeface="+mn-lt"/>
            </a:rPr>
            <a:t>Compiles the operating principles and rules of the Equestrian Federation of Finland.</a:t>
          </a:r>
          <a:endParaRPr lang="en-GB" dirty="0">
            <a:solidFill>
              <a:schemeClr val="bg1"/>
            </a:solidFill>
            <a:latin typeface="+mn-lt"/>
          </a:endParaRPr>
        </a:p>
      </dgm:t>
    </dgm:pt>
    <dgm:pt modelId="{3D1F297E-C169-49B4-A245-A7C1425C83EA}" type="parTrans" cxnId="{B580EA72-063B-4EF9-8667-D08569024C48}">
      <dgm:prSet/>
      <dgm:spPr/>
      <dgm:t>
        <a:bodyPr/>
        <a:lstStyle/>
        <a:p>
          <a:endParaRPr lang="fi-FI"/>
        </a:p>
      </dgm:t>
    </dgm:pt>
    <dgm:pt modelId="{4E225489-E395-4684-BCF8-CBB41426C889}" type="sibTrans" cxnId="{B580EA72-063B-4EF9-8667-D08569024C48}">
      <dgm:prSet/>
      <dgm:spPr/>
      <dgm:t>
        <a:bodyPr/>
        <a:lstStyle/>
        <a:p>
          <a:endParaRPr lang="fi-FI"/>
        </a:p>
      </dgm:t>
    </dgm:pt>
    <dgm:pt modelId="{25423586-400F-4075-9CD0-565AB5045393}">
      <dgm:prSet/>
      <dgm:spPr>
        <a:solidFill>
          <a:srgbClr val="009FE3"/>
        </a:solidFill>
        <a:ln>
          <a:noFill/>
        </a:ln>
      </dgm:spPr>
      <dgm:t>
        <a:bodyPr/>
        <a:lstStyle/>
        <a:p>
          <a:r>
            <a:rPr lang="en-GB" b="0" i="0" dirty="0">
              <a:solidFill>
                <a:schemeClr val="bg1"/>
              </a:solidFill>
              <a:effectLst/>
              <a:latin typeface="+mn-lt"/>
            </a:rPr>
            <a:t>The aim is</a:t>
          </a:r>
          <a:r>
            <a:t> </a:t>
          </a:r>
          <a:r>
            <a:rPr lang="en-GB" b="0" i="0" dirty="0">
              <a:solidFill>
                <a:schemeClr val="bg1"/>
              </a:solidFill>
              <a:effectLst/>
              <a:latin typeface="+mn-lt"/>
            </a:rPr>
            <a:t>to clarify and elucidate the organisation’s operating methods and rules.</a:t>
          </a:r>
        </a:p>
      </dgm:t>
    </dgm:pt>
    <dgm:pt modelId="{BA283ECD-11AE-45A5-978D-82233574907D}" type="parTrans" cxnId="{2A754FDD-A677-4ACA-8116-3FAFFB5C5BD8}">
      <dgm:prSet/>
      <dgm:spPr/>
      <dgm:t>
        <a:bodyPr/>
        <a:lstStyle/>
        <a:p>
          <a:endParaRPr lang="fi-FI"/>
        </a:p>
      </dgm:t>
    </dgm:pt>
    <dgm:pt modelId="{B03E2E76-1B89-462A-9F36-4F8F9F8D1DBE}" type="sibTrans" cxnId="{2A754FDD-A677-4ACA-8116-3FAFFB5C5BD8}">
      <dgm:prSet/>
      <dgm:spPr/>
      <dgm:t>
        <a:bodyPr/>
        <a:lstStyle/>
        <a:p>
          <a:endParaRPr lang="fi-FI"/>
        </a:p>
      </dgm:t>
    </dgm:pt>
    <dgm:pt modelId="{C4DE6BEF-362D-4271-9A2F-3DE7EC8BEAFC}" type="pres">
      <dgm:prSet presAssocID="{2F2F4E01-A85C-47C7-AF5B-7F07C7A60A76}" presName="Name0" presStyleCnt="0">
        <dgm:presLayoutVars>
          <dgm:chMax val="7"/>
          <dgm:chPref val="7"/>
          <dgm:dir/>
        </dgm:presLayoutVars>
      </dgm:prSet>
      <dgm:spPr/>
    </dgm:pt>
    <dgm:pt modelId="{56046773-A25F-4772-99D4-DE03306A5787}" type="pres">
      <dgm:prSet presAssocID="{2F2F4E01-A85C-47C7-AF5B-7F07C7A60A76}" presName="Name1" presStyleCnt="0"/>
      <dgm:spPr/>
    </dgm:pt>
    <dgm:pt modelId="{0D36DE05-7D46-46F4-B5BB-949C85EE1296}" type="pres">
      <dgm:prSet presAssocID="{2F2F4E01-A85C-47C7-AF5B-7F07C7A60A76}" presName="cycle" presStyleCnt="0"/>
      <dgm:spPr/>
    </dgm:pt>
    <dgm:pt modelId="{F4CB727E-A607-4D19-B4AF-FD0525FD1352}" type="pres">
      <dgm:prSet presAssocID="{2F2F4E01-A85C-47C7-AF5B-7F07C7A60A76}" presName="srcNode" presStyleLbl="node1" presStyleIdx="0" presStyleCnt="3"/>
      <dgm:spPr/>
    </dgm:pt>
    <dgm:pt modelId="{154EAAD5-CAF3-409A-B0B9-9B111D45DAB8}" type="pres">
      <dgm:prSet presAssocID="{2F2F4E01-A85C-47C7-AF5B-7F07C7A60A76}" presName="conn" presStyleLbl="parChTrans1D2" presStyleIdx="0" presStyleCnt="1"/>
      <dgm:spPr/>
    </dgm:pt>
    <dgm:pt modelId="{38E986B8-B4C2-4B3C-A75C-D06FDA5369FA}" type="pres">
      <dgm:prSet presAssocID="{2F2F4E01-A85C-47C7-AF5B-7F07C7A60A76}" presName="extraNode" presStyleLbl="node1" presStyleIdx="0" presStyleCnt="3"/>
      <dgm:spPr/>
    </dgm:pt>
    <dgm:pt modelId="{967B8589-EF4B-4BC2-81A6-5BDFE3C8A763}" type="pres">
      <dgm:prSet presAssocID="{2F2F4E01-A85C-47C7-AF5B-7F07C7A60A76}" presName="dstNode" presStyleLbl="node1" presStyleIdx="0" presStyleCnt="3"/>
      <dgm:spPr/>
    </dgm:pt>
    <dgm:pt modelId="{4FFF163F-46FA-4050-A01A-14D43416FD8C}" type="pres">
      <dgm:prSet presAssocID="{801C8E0F-4F99-4B4D-9110-18EBCB69B21A}" presName="text_1" presStyleLbl="node1" presStyleIdx="0" presStyleCnt="3" custLinFactNeighborX="937" custLinFactNeighborY="3698">
        <dgm:presLayoutVars>
          <dgm:bulletEnabled val="1"/>
        </dgm:presLayoutVars>
      </dgm:prSet>
      <dgm:spPr/>
    </dgm:pt>
    <dgm:pt modelId="{690FE826-A1AA-4DD3-8755-9C16B714E29F}" type="pres">
      <dgm:prSet presAssocID="{801C8E0F-4F99-4B4D-9110-18EBCB69B21A}" presName="accent_1" presStyleCnt="0"/>
      <dgm:spPr/>
    </dgm:pt>
    <dgm:pt modelId="{609840E5-5758-4339-A710-949E1EF638F4}" type="pres">
      <dgm:prSet presAssocID="{801C8E0F-4F99-4B4D-9110-18EBCB69B21A}" presName="accentRepeatNode" presStyleLbl="solidFgAcc1" presStyleIdx="0" presStyleCnt="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995F6286-C4C5-4B12-9868-FDC6D112FDBC}" type="pres">
      <dgm:prSet presAssocID="{1736CC35-68C7-4B48-BA63-9DE0BE5DD307}" presName="text_2" presStyleLbl="node1" presStyleIdx="1" presStyleCnt="3">
        <dgm:presLayoutVars>
          <dgm:bulletEnabled val="1"/>
        </dgm:presLayoutVars>
      </dgm:prSet>
      <dgm:spPr/>
    </dgm:pt>
    <dgm:pt modelId="{EEF2DDA4-2DBD-47CB-9D79-9A7D9F9645BB}" type="pres">
      <dgm:prSet presAssocID="{1736CC35-68C7-4B48-BA63-9DE0BE5DD307}" presName="accent_2" presStyleCnt="0"/>
      <dgm:spPr/>
    </dgm:pt>
    <dgm:pt modelId="{F45DD652-D8C6-454F-AA1B-EBE9270E8A29}" type="pres">
      <dgm:prSet presAssocID="{1736CC35-68C7-4B48-BA63-9DE0BE5DD307}" presName="accentRepeatNode" presStyleLbl="solidFgAcc1" presStyleIdx="1" presStyleCnt="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1BA9EB80-F914-447F-BD02-FFFB45E96F73}" type="pres">
      <dgm:prSet presAssocID="{25423586-400F-4075-9CD0-565AB5045393}" presName="text_3" presStyleLbl="node1" presStyleIdx="2" presStyleCnt="3">
        <dgm:presLayoutVars>
          <dgm:bulletEnabled val="1"/>
        </dgm:presLayoutVars>
      </dgm:prSet>
      <dgm:spPr/>
    </dgm:pt>
    <dgm:pt modelId="{7ED61C1A-7890-4F06-BBE4-1D18C894A233}" type="pres">
      <dgm:prSet presAssocID="{25423586-400F-4075-9CD0-565AB5045393}" presName="accent_3" presStyleCnt="0"/>
      <dgm:spPr/>
    </dgm:pt>
    <dgm:pt modelId="{B8D055E7-89F0-4C73-B743-52A5C6E15F28}" type="pres">
      <dgm:prSet presAssocID="{25423586-400F-4075-9CD0-565AB5045393}" presName="accentRepeatNode" presStyleLbl="solidFgAcc1" presStyleIdx="2" presStyleCnt="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Lst>
  <dgm:cxnLst>
    <dgm:cxn modelId="{7BE1890C-1842-48EA-98E0-FE1C1DBD28BF}" type="presOf" srcId="{1736CC35-68C7-4B48-BA63-9DE0BE5DD307}" destId="{995F6286-C4C5-4B12-9868-FDC6D112FDBC}" srcOrd="0" destOrd="0" presId="urn:microsoft.com/office/officeart/2008/layout/VerticalCurvedList"/>
    <dgm:cxn modelId="{25FF8263-F5FB-4473-872F-DC1F0C56A784}" type="presOf" srcId="{2F2F4E01-A85C-47C7-AF5B-7F07C7A60A76}" destId="{C4DE6BEF-362D-4271-9A2F-3DE7EC8BEAFC}" srcOrd="0" destOrd="0" presId="urn:microsoft.com/office/officeart/2008/layout/VerticalCurvedList"/>
    <dgm:cxn modelId="{B580EA72-063B-4EF9-8667-D08569024C48}" srcId="{2F2F4E01-A85C-47C7-AF5B-7F07C7A60A76}" destId="{1736CC35-68C7-4B48-BA63-9DE0BE5DD307}" srcOrd="1" destOrd="0" parTransId="{3D1F297E-C169-49B4-A245-A7C1425C83EA}" sibTransId="{4E225489-E395-4684-BCF8-CBB41426C889}"/>
    <dgm:cxn modelId="{35D87CC0-6AB5-4AA8-BB4A-82964681F795}" type="presOf" srcId="{801C8E0F-4F99-4B4D-9110-18EBCB69B21A}" destId="{4FFF163F-46FA-4050-A01A-14D43416FD8C}" srcOrd="0" destOrd="0" presId="urn:microsoft.com/office/officeart/2008/layout/VerticalCurvedList"/>
    <dgm:cxn modelId="{0BC14FD5-2FFE-4556-84C2-C4758606AC18}" srcId="{2F2F4E01-A85C-47C7-AF5B-7F07C7A60A76}" destId="{801C8E0F-4F99-4B4D-9110-18EBCB69B21A}" srcOrd="0" destOrd="0" parTransId="{CE420CCA-7D70-4E31-ADAF-6F3AFC6D8B95}" sibTransId="{990367B8-D3BD-406F-9668-337D78AEFCBD}"/>
    <dgm:cxn modelId="{33A846D9-D151-4915-8BDF-4671FD64371F}" type="presOf" srcId="{990367B8-D3BD-406F-9668-337D78AEFCBD}" destId="{154EAAD5-CAF3-409A-B0B9-9B111D45DAB8}" srcOrd="0" destOrd="0" presId="urn:microsoft.com/office/officeart/2008/layout/VerticalCurvedList"/>
    <dgm:cxn modelId="{2A754FDD-A677-4ACA-8116-3FAFFB5C5BD8}" srcId="{2F2F4E01-A85C-47C7-AF5B-7F07C7A60A76}" destId="{25423586-400F-4075-9CD0-565AB5045393}" srcOrd="2" destOrd="0" parTransId="{BA283ECD-11AE-45A5-978D-82233574907D}" sibTransId="{B03E2E76-1B89-462A-9F36-4F8F9F8D1DBE}"/>
    <dgm:cxn modelId="{8D4333F8-AC87-402E-B4E7-FCB15A4AA6CF}" type="presOf" srcId="{25423586-400F-4075-9CD0-565AB5045393}" destId="{1BA9EB80-F914-447F-BD02-FFFB45E96F73}" srcOrd="0" destOrd="0" presId="urn:microsoft.com/office/officeart/2008/layout/VerticalCurvedList"/>
    <dgm:cxn modelId="{7F499CC8-15D9-41A5-8602-42CF80D2EABB}" type="presParOf" srcId="{C4DE6BEF-362D-4271-9A2F-3DE7EC8BEAFC}" destId="{56046773-A25F-4772-99D4-DE03306A5787}" srcOrd="0" destOrd="0" presId="urn:microsoft.com/office/officeart/2008/layout/VerticalCurvedList"/>
    <dgm:cxn modelId="{4B971536-4867-431A-8DA6-772FA2ABFD2E}" type="presParOf" srcId="{56046773-A25F-4772-99D4-DE03306A5787}" destId="{0D36DE05-7D46-46F4-B5BB-949C85EE1296}" srcOrd="0" destOrd="0" presId="urn:microsoft.com/office/officeart/2008/layout/VerticalCurvedList"/>
    <dgm:cxn modelId="{820B1F7E-C4AB-4BD6-9E09-94A9E2DE7CE4}" type="presParOf" srcId="{0D36DE05-7D46-46F4-B5BB-949C85EE1296}" destId="{F4CB727E-A607-4D19-B4AF-FD0525FD1352}" srcOrd="0" destOrd="0" presId="urn:microsoft.com/office/officeart/2008/layout/VerticalCurvedList"/>
    <dgm:cxn modelId="{D7B14434-2A9F-4318-A9B1-6A988D75DC7A}" type="presParOf" srcId="{0D36DE05-7D46-46F4-B5BB-949C85EE1296}" destId="{154EAAD5-CAF3-409A-B0B9-9B111D45DAB8}" srcOrd="1" destOrd="0" presId="urn:microsoft.com/office/officeart/2008/layout/VerticalCurvedList"/>
    <dgm:cxn modelId="{82F283B4-D156-42EC-B186-791DB2395AB7}" type="presParOf" srcId="{0D36DE05-7D46-46F4-B5BB-949C85EE1296}" destId="{38E986B8-B4C2-4B3C-A75C-D06FDA5369FA}" srcOrd="2" destOrd="0" presId="urn:microsoft.com/office/officeart/2008/layout/VerticalCurvedList"/>
    <dgm:cxn modelId="{EFB6C575-A345-4FEA-972F-166E3A1FD564}" type="presParOf" srcId="{0D36DE05-7D46-46F4-B5BB-949C85EE1296}" destId="{967B8589-EF4B-4BC2-81A6-5BDFE3C8A763}" srcOrd="3" destOrd="0" presId="urn:microsoft.com/office/officeart/2008/layout/VerticalCurvedList"/>
    <dgm:cxn modelId="{16A7515D-2D92-4788-9871-555274DF4E3A}" type="presParOf" srcId="{56046773-A25F-4772-99D4-DE03306A5787}" destId="{4FFF163F-46FA-4050-A01A-14D43416FD8C}" srcOrd="1" destOrd="0" presId="urn:microsoft.com/office/officeart/2008/layout/VerticalCurvedList"/>
    <dgm:cxn modelId="{8155370C-5539-42B8-8861-4173AA220323}" type="presParOf" srcId="{56046773-A25F-4772-99D4-DE03306A5787}" destId="{690FE826-A1AA-4DD3-8755-9C16B714E29F}" srcOrd="2" destOrd="0" presId="urn:microsoft.com/office/officeart/2008/layout/VerticalCurvedList"/>
    <dgm:cxn modelId="{98471396-1BAD-47E8-9B61-1352BCB75E6D}" type="presParOf" srcId="{690FE826-A1AA-4DD3-8755-9C16B714E29F}" destId="{609840E5-5758-4339-A710-949E1EF638F4}" srcOrd="0" destOrd="0" presId="urn:microsoft.com/office/officeart/2008/layout/VerticalCurvedList"/>
    <dgm:cxn modelId="{1A90F14A-A2DD-4304-BAAC-EF5F1B3FAA73}" type="presParOf" srcId="{56046773-A25F-4772-99D4-DE03306A5787}" destId="{995F6286-C4C5-4B12-9868-FDC6D112FDBC}" srcOrd="3" destOrd="0" presId="urn:microsoft.com/office/officeart/2008/layout/VerticalCurvedList"/>
    <dgm:cxn modelId="{CA06DD53-77CB-4AA4-B7D9-0A964F03F3A7}" type="presParOf" srcId="{56046773-A25F-4772-99D4-DE03306A5787}" destId="{EEF2DDA4-2DBD-47CB-9D79-9A7D9F9645BB}" srcOrd="4" destOrd="0" presId="urn:microsoft.com/office/officeart/2008/layout/VerticalCurvedList"/>
    <dgm:cxn modelId="{00F2869B-814C-4ED5-AF7A-F6D7BC455281}" type="presParOf" srcId="{EEF2DDA4-2DBD-47CB-9D79-9A7D9F9645BB}" destId="{F45DD652-D8C6-454F-AA1B-EBE9270E8A29}" srcOrd="0" destOrd="0" presId="urn:microsoft.com/office/officeart/2008/layout/VerticalCurvedList"/>
    <dgm:cxn modelId="{19902F9B-9D11-492C-A37C-1FC73AA85160}" type="presParOf" srcId="{56046773-A25F-4772-99D4-DE03306A5787}" destId="{1BA9EB80-F914-447F-BD02-FFFB45E96F73}" srcOrd="5" destOrd="0" presId="urn:microsoft.com/office/officeart/2008/layout/VerticalCurvedList"/>
    <dgm:cxn modelId="{FF3B2D61-F2EB-41C0-BE90-960EA27D0407}" type="presParOf" srcId="{56046773-A25F-4772-99D4-DE03306A5787}" destId="{7ED61C1A-7890-4F06-BBE4-1D18C894A233}" srcOrd="6" destOrd="0" presId="urn:microsoft.com/office/officeart/2008/layout/VerticalCurvedList"/>
    <dgm:cxn modelId="{5B1546F2-1B1B-43FA-A340-FF87E5DAF4B3}" type="presParOf" srcId="{7ED61C1A-7890-4F06-BBE4-1D18C894A233}" destId="{B8D055E7-89F0-4C73-B743-52A5C6E15F2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8FAE57D-D39D-4068-90FD-0C0AD5CE3EBB}"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fi-FI"/>
        </a:p>
      </dgm:t>
    </dgm:pt>
    <dgm:pt modelId="{D654F15E-212B-4E73-B735-555BF5B4E688}">
      <dgm:prSet phldrT="[Teksti]" custT="1"/>
      <dgm:spPr>
        <a:solidFill>
          <a:srgbClr val="009FE3"/>
        </a:solidFill>
      </dgm:spPr>
      <dgm:t>
        <a:bodyPr/>
        <a:lstStyle/>
        <a:p>
          <a:pPr algn="l"/>
          <a:r>
            <a:rPr lang="en-GB" sz="3600" b="1" baseline="0" dirty="0">
              <a:latin typeface="+mj-lt"/>
            </a:rPr>
            <a:t>    GOALS 2025</a:t>
          </a:r>
        </a:p>
      </dgm:t>
    </dgm:pt>
    <dgm:pt modelId="{83EE5017-7A3A-4BCC-8E76-86F41D128D93}" type="sibTrans" cxnId="{38C2213D-4966-4676-A7BB-E840B407031F}">
      <dgm:prSet/>
      <dgm:spPr>
        <a:ln>
          <a:solidFill>
            <a:srgbClr val="009FE3"/>
          </a:solidFill>
        </a:ln>
      </dgm:spPr>
      <dgm:t>
        <a:bodyPr/>
        <a:lstStyle/>
        <a:p>
          <a:endParaRPr lang="fi-FI" baseline="0">
            <a:solidFill>
              <a:schemeClr val="bg1"/>
            </a:solidFill>
          </a:endParaRPr>
        </a:p>
      </dgm:t>
    </dgm:pt>
    <dgm:pt modelId="{753D9DC2-C42D-4294-8667-6857C2D2EB89}" type="parTrans" cxnId="{38C2213D-4966-4676-A7BB-E840B407031F}">
      <dgm:prSet/>
      <dgm:spPr/>
      <dgm:t>
        <a:bodyPr/>
        <a:lstStyle/>
        <a:p>
          <a:endParaRPr lang="fi-FI"/>
        </a:p>
      </dgm:t>
    </dgm:pt>
    <dgm:pt modelId="{E3FF0D4B-D2C1-404B-9D03-AB919EB99918}">
      <dgm:prSet custT="1"/>
      <dgm:spPr>
        <a:solidFill>
          <a:srgbClr val="009FE3"/>
        </a:solidFill>
      </dgm:spPr>
      <dgm:t>
        <a:bodyPr/>
        <a:lstStyle/>
        <a:p>
          <a:pPr algn="l"/>
          <a:r>
            <a:rPr lang="fi-FI" sz="2000" kern="1200" dirty="0" err="1"/>
            <a:t>Clarify</a:t>
          </a:r>
          <a:r>
            <a:rPr lang="fi-FI" sz="2000" kern="1200" dirty="0"/>
            <a:t> </a:t>
          </a:r>
          <a:r>
            <a:rPr lang="fi-FI" sz="2000" kern="1200" dirty="0" err="1"/>
            <a:t>the</a:t>
          </a:r>
          <a:r>
            <a:rPr lang="fi-FI" sz="2000" kern="1200" dirty="0"/>
            <a:t> </a:t>
          </a:r>
          <a:r>
            <a:rPr lang="fi-FI" sz="2000" kern="1200" dirty="0" err="1"/>
            <a:t>goals</a:t>
          </a:r>
          <a:r>
            <a:rPr lang="fi-FI" sz="2000" kern="1200" dirty="0"/>
            <a:t> and </a:t>
          </a:r>
          <a:r>
            <a:rPr lang="fi-FI" sz="2000" kern="1200" dirty="0" err="1"/>
            <a:t>responsibilities</a:t>
          </a:r>
          <a:r>
            <a:rPr lang="fi-FI" sz="2000" kern="1200" dirty="0"/>
            <a:t> of </a:t>
          </a:r>
          <a:r>
            <a:rPr lang="fi-FI" sz="2000" kern="1200" dirty="0" err="1"/>
            <a:t>working</a:t>
          </a:r>
          <a:r>
            <a:rPr lang="fi-FI" sz="2000" kern="1200" dirty="0"/>
            <a:t> </a:t>
          </a:r>
          <a:r>
            <a:rPr lang="fi-FI" sz="2000" kern="1200" dirty="0" err="1"/>
            <a:t>groups</a:t>
          </a:r>
          <a:r>
            <a:rPr lang="fi-FI" sz="2000" kern="1200" dirty="0"/>
            <a:t>.</a:t>
          </a:r>
          <a:endParaRPr lang="en-GB" sz="2000" i="0" kern="1200" baseline="0" dirty="0"/>
        </a:p>
      </dgm:t>
    </dgm:pt>
    <dgm:pt modelId="{33DA807B-F9EF-48B1-A010-992C7AAC9A8B}" type="parTrans" cxnId="{4FE97BFD-1FC1-4C03-B68A-2087802F8B5C}">
      <dgm:prSet/>
      <dgm:spPr/>
      <dgm:t>
        <a:bodyPr/>
        <a:lstStyle/>
        <a:p>
          <a:endParaRPr lang="fi-FI"/>
        </a:p>
      </dgm:t>
    </dgm:pt>
    <dgm:pt modelId="{7BF3DA1E-37FD-4902-B88E-F2691E8E16B0}" type="sibTrans" cxnId="{4FE97BFD-1FC1-4C03-B68A-2087802F8B5C}">
      <dgm:prSet/>
      <dgm:spPr/>
      <dgm:t>
        <a:bodyPr/>
        <a:lstStyle/>
        <a:p>
          <a:endParaRPr lang="fi-FI"/>
        </a:p>
      </dgm:t>
    </dgm:pt>
    <dgm:pt modelId="{0CA7C416-12B9-4865-A601-D2DD6C13AE25}">
      <dgm:prSet custT="1"/>
      <dgm:spPr>
        <a:solidFill>
          <a:srgbClr val="009FE3"/>
        </a:solidFill>
      </dgm:spPr>
      <dgm:t>
        <a:bodyPr/>
        <a:lstStyle/>
        <a:p>
          <a:pPr algn="l">
            <a:buFont typeface="Times New Roman" panose="02020603050405020304" pitchFamily="18" charset="0"/>
            <a:buChar char="•"/>
          </a:pPr>
          <a:r>
            <a:rPr lang="fi-FI" sz="2000" dirty="0" err="1"/>
            <a:t>Enhance</a:t>
          </a:r>
          <a:r>
            <a:rPr lang="fi-FI" sz="2000" dirty="0"/>
            <a:t> </a:t>
          </a:r>
          <a:r>
            <a:rPr lang="fi-FI" sz="2000" dirty="0" err="1"/>
            <a:t>value-based</a:t>
          </a:r>
          <a:r>
            <a:rPr lang="fi-FI" sz="2000" dirty="0"/>
            <a:t> </a:t>
          </a:r>
          <a:r>
            <a:rPr lang="fi-FI" sz="2000" dirty="0" err="1"/>
            <a:t>co-operation</a:t>
          </a:r>
          <a:r>
            <a:rPr lang="fi-FI" sz="2000" dirty="0"/>
            <a:t> </a:t>
          </a:r>
          <a:r>
            <a:rPr lang="fi-FI" sz="2000" dirty="0" err="1"/>
            <a:t>with</a:t>
          </a:r>
          <a:r>
            <a:rPr lang="fi-FI" sz="2000" dirty="0"/>
            <a:t> </a:t>
          </a:r>
          <a:r>
            <a:rPr lang="fi-FI" sz="2000" dirty="0" err="1"/>
            <a:t>different</a:t>
          </a:r>
          <a:r>
            <a:rPr lang="fi-FI" sz="2000" dirty="0"/>
            <a:t> </a:t>
          </a:r>
          <a:r>
            <a:rPr lang="fi-FI" sz="2000" dirty="0" err="1"/>
            <a:t>stakeholder</a:t>
          </a:r>
          <a:r>
            <a:rPr lang="fi-FI" sz="2000" dirty="0"/>
            <a:t> </a:t>
          </a:r>
          <a:r>
            <a:rPr lang="fi-FI" sz="2000" dirty="0" err="1"/>
            <a:t>groups</a:t>
          </a:r>
          <a:r>
            <a:rPr lang="fi-FI" sz="2000" dirty="0"/>
            <a:t> and </a:t>
          </a:r>
          <a:r>
            <a:rPr lang="fi-FI" sz="2000" dirty="0" err="1"/>
            <a:t>partners</a:t>
          </a:r>
          <a:r>
            <a:rPr lang="fi-FI" sz="2000" dirty="0"/>
            <a:t>. </a:t>
          </a:r>
          <a:endParaRPr lang="en-GB" sz="2000" i="0" kern="1200" baseline="0" dirty="0"/>
        </a:p>
      </dgm:t>
    </dgm:pt>
    <dgm:pt modelId="{2FCCB7F8-7902-48E4-923D-3AF2A209E6A8}" type="parTrans" cxnId="{2A69ED2A-63AE-4B8A-A98A-8E2248FBE71D}">
      <dgm:prSet/>
      <dgm:spPr/>
      <dgm:t>
        <a:bodyPr/>
        <a:lstStyle/>
        <a:p>
          <a:endParaRPr lang="fi-FI"/>
        </a:p>
      </dgm:t>
    </dgm:pt>
    <dgm:pt modelId="{9E7E891C-A994-4086-85C8-C3158DF826F1}" type="sibTrans" cxnId="{2A69ED2A-63AE-4B8A-A98A-8E2248FBE71D}">
      <dgm:prSet/>
      <dgm:spPr/>
      <dgm:t>
        <a:bodyPr/>
        <a:lstStyle/>
        <a:p>
          <a:endParaRPr lang="fi-FI"/>
        </a:p>
      </dgm:t>
    </dgm:pt>
    <dgm:pt modelId="{7DB6A4ED-74EA-4EB1-A00F-DAE5CBE6A8B8}">
      <dgm:prSet custT="1"/>
      <dgm:spPr>
        <a:solidFill>
          <a:srgbClr val="009FE3"/>
        </a:solidFill>
      </dgm:spPr>
      <dgm:t>
        <a:bodyPr/>
        <a:lstStyle/>
        <a:p>
          <a:pPr algn="l">
            <a:buFont typeface="Times New Roman" panose="02020603050405020304" pitchFamily="18" charset="0"/>
            <a:buChar char="•"/>
          </a:pPr>
          <a:r>
            <a:rPr lang="fi-FI" sz="2000" kern="1200" dirty="0" err="1"/>
            <a:t>Improve</a:t>
          </a:r>
          <a:r>
            <a:rPr lang="fi-FI" sz="2000" kern="1200" dirty="0"/>
            <a:t> </a:t>
          </a:r>
          <a:r>
            <a:rPr lang="fi-FI" sz="2000" kern="1200" dirty="0" err="1"/>
            <a:t>staff</a:t>
          </a:r>
          <a:r>
            <a:rPr lang="fi-FI" sz="2000" kern="1200" dirty="0"/>
            <a:t> </a:t>
          </a:r>
          <a:r>
            <a:rPr lang="fi-FI" sz="2000" kern="1200" dirty="0" err="1"/>
            <a:t>satisfaction</a:t>
          </a:r>
          <a:r>
            <a:rPr lang="fi-FI" sz="2000" kern="1200" dirty="0"/>
            <a:t>.</a:t>
          </a:r>
          <a:endParaRPr lang="en-GB" sz="2000" i="0" kern="1200" baseline="0" dirty="0"/>
        </a:p>
      </dgm:t>
    </dgm:pt>
    <dgm:pt modelId="{5A9A56A6-10F1-4CCE-A04F-ACAD4FE7A1F8}" type="parTrans" cxnId="{7D397EFD-E42D-436F-B4F1-8D1EEB9BA046}">
      <dgm:prSet/>
      <dgm:spPr/>
      <dgm:t>
        <a:bodyPr/>
        <a:lstStyle/>
        <a:p>
          <a:endParaRPr lang="fi-FI"/>
        </a:p>
      </dgm:t>
    </dgm:pt>
    <dgm:pt modelId="{B38F0584-C294-48E3-A4FB-1D573ABFD1D6}" type="sibTrans" cxnId="{7D397EFD-E42D-436F-B4F1-8D1EEB9BA046}">
      <dgm:prSet/>
      <dgm:spPr/>
      <dgm:t>
        <a:bodyPr/>
        <a:lstStyle/>
        <a:p>
          <a:endParaRPr lang="fi-FI"/>
        </a:p>
      </dgm:t>
    </dgm:pt>
    <dgm:pt modelId="{AB7EB9FF-EEA4-4894-A936-0343401F1FD8}" type="pres">
      <dgm:prSet presAssocID="{88FAE57D-D39D-4068-90FD-0C0AD5CE3EBB}" presName="Name0" presStyleCnt="0">
        <dgm:presLayoutVars>
          <dgm:chMax val="7"/>
          <dgm:chPref val="7"/>
          <dgm:dir/>
        </dgm:presLayoutVars>
      </dgm:prSet>
      <dgm:spPr/>
    </dgm:pt>
    <dgm:pt modelId="{B4DF866C-2B1F-4823-9F12-33BCEC5D7201}" type="pres">
      <dgm:prSet presAssocID="{88FAE57D-D39D-4068-90FD-0C0AD5CE3EBB}" presName="Name1" presStyleCnt="0"/>
      <dgm:spPr/>
    </dgm:pt>
    <dgm:pt modelId="{62C31ECC-2EA2-4B8B-80FF-6BDC455FE534}" type="pres">
      <dgm:prSet presAssocID="{88FAE57D-D39D-4068-90FD-0C0AD5CE3EBB}" presName="cycle" presStyleCnt="0"/>
      <dgm:spPr/>
    </dgm:pt>
    <dgm:pt modelId="{4A80B8B0-64AB-4F3E-B101-3A648F941456}" type="pres">
      <dgm:prSet presAssocID="{88FAE57D-D39D-4068-90FD-0C0AD5CE3EBB}" presName="srcNode" presStyleLbl="node1" presStyleIdx="0" presStyleCnt="4"/>
      <dgm:spPr/>
    </dgm:pt>
    <dgm:pt modelId="{E8BB7F22-DE02-46F3-BFD8-3AC80D67F1AF}" type="pres">
      <dgm:prSet presAssocID="{88FAE57D-D39D-4068-90FD-0C0AD5CE3EBB}" presName="conn" presStyleLbl="parChTrans1D2" presStyleIdx="0" presStyleCnt="1"/>
      <dgm:spPr/>
    </dgm:pt>
    <dgm:pt modelId="{4D380FF1-A1A0-4C5B-929C-6AA9B24DE5C0}" type="pres">
      <dgm:prSet presAssocID="{88FAE57D-D39D-4068-90FD-0C0AD5CE3EBB}" presName="extraNode" presStyleLbl="node1" presStyleIdx="0" presStyleCnt="4"/>
      <dgm:spPr/>
    </dgm:pt>
    <dgm:pt modelId="{0C7EF525-BB2A-430E-A955-E32E45BA2911}" type="pres">
      <dgm:prSet presAssocID="{88FAE57D-D39D-4068-90FD-0C0AD5CE3EBB}" presName="dstNode" presStyleLbl="node1" presStyleIdx="0" presStyleCnt="4"/>
      <dgm:spPr/>
    </dgm:pt>
    <dgm:pt modelId="{2FABC47F-F474-4CFA-ADFC-4479E76C693C}" type="pres">
      <dgm:prSet presAssocID="{D654F15E-212B-4E73-B735-555BF5B4E688}" presName="text_1" presStyleLbl="node1" presStyleIdx="0" presStyleCnt="4" custScaleY="91141" custLinFactNeighborX="-608" custLinFactNeighborY="-3705">
        <dgm:presLayoutVars>
          <dgm:bulletEnabled val="1"/>
        </dgm:presLayoutVars>
      </dgm:prSet>
      <dgm:spPr/>
    </dgm:pt>
    <dgm:pt modelId="{AC3C783F-D6F7-47B5-BB08-F05F9BEA2871}" type="pres">
      <dgm:prSet presAssocID="{D654F15E-212B-4E73-B735-555BF5B4E688}" presName="accent_1" presStyleCnt="0"/>
      <dgm:spPr/>
    </dgm:pt>
    <dgm:pt modelId="{0FD49BCD-2157-4C5E-956C-E5733222EEDB}" type="pres">
      <dgm:prSet presAssocID="{D654F15E-212B-4E73-B735-555BF5B4E688}" presName="accentRepeatNode" presStyleLbl="solidFgAcc1" presStyleIdx="0" presStyleCnt="4" custScaleX="100788" custScaleY="99501" custLinFactNeighborX="-1566" custLinFactNeighborY="453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a:solidFill>
            <a:schemeClr val="bg1"/>
          </a:solidFill>
        </a:ln>
      </dgm:spPr>
    </dgm:pt>
    <dgm:pt modelId="{31BC8B40-F50D-4B98-8724-358A2281DA17}" type="pres">
      <dgm:prSet presAssocID="{E3FF0D4B-D2C1-404B-9D03-AB919EB99918}" presName="text_2" presStyleLbl="node1" presStyleIdx="1" presStyleCnt="4">
        <dgm:presLayoutVars>
          <dgm:bulletEnabled val="1"/>
        </dgm:presLayoutVars>
      </dgm:prSet>
      <dgm:spPr/>
    </dgm:pt>
    <dgm:pt modelId="{E6474318-A48B-48F8-B98B-AA92EE7F7EAF}" type="pres">
      <dgm:prSet presAssocID="{E3FF0D4B-D2C1-404B-9D03-AB919EB99918}" presName="accent_2" presStyleCnt="0"/>
      <dgm:spPr/>
    </dgm:pt>
    <dgm:pt modelId="{45D4DC84-3425-4BF2-9665-B7F7147770A3}" type="pres">
      <dgm:prSet presAssocID="{E3FF0D4B-D2C1-404B-9D03-AB919EB99918}" presName="accentRepeatNode" presStyleLbl="solidFgAcc1" presStyleIdx="1"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4E5BB5C5-9489-44A8-A9E4-F6AC8FB7B85E}" type="pres">
      <dgm:prSet presAssocID="{0CA7C416-12B9-4865-A601-D2DD6C13AE25}" presName="text_3" presStyleLbl="node1" presStyleIdx="2" presStyleCnt="4">
        <dgm:presLayoutVars>
          <dgm:bulletEnabled val="1"/>
        </dgm:presLayoutVars>
      </dgm:prSet>
      <dgm:spPr/>
    </dgm:pt>
    <dgm:pt modelId="{8C70FE73-A32D-4039-AEC3-0D344819D89A}" type="pres">
      <dgm:prSet presAssocID="{0CA7C416-12B9-4865-A601-D2DD6C13AE25}" presName="accent_3" presStyleCnt="0"/>
      <dgm:spPr/>
    </dgm:pt>
    <dgm:pt modelId="{F44736DE-5C34-41DD-82C1-CC6945692535}" type="pres">
      <dgm:prSet presAssocID="{0CA7C416-12B9-4865-A601-D2DD6C13AE25}" presName="accentRepeatNode" presStyleLbl="solidFgAcc1" presStyleIdx="2"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30A8B9ED-0336-4737-97B8-F977C52396DB}" type="pres">
      <dgm:prSet presAssocID="{7DB6A4ED-74EA-4EB1-A00F-DAE5CBE6A8B8}" presName="text_4" presStyleLbl="node1" presStyleIdx="3" presStyleCnt="4">
        <dgm:presLayoutVars>
          <dgm:bulletEnabled val="1"/>
        </dgm:presLayoutVars>
      </dgm:prSet>
      <dgm:spPr/>
    </dgm:pt>
    <dgm:pt modelId="{B05C721C-2529-4490-B1E9-BA261A0A028E}" type="pres">
      <dgm:prSet presAssocID="{7DB6A4ED-74EA-4EB1-A00F-DAE5CBE6A8B8}" presName="accent_4" presStyleCnt="0"/>
      <dgm:spPr/>
    </dgm:pt>
    <dgm:pt modelId="{7E9936BB-8326-4473-9342-C35B4986CEDD}" type="pres">
      <dgm:prSet presAssocID="{7DB6A4ED-74EA-4EB1-A00F-DAE5CBE6A8B8}" presName="accentRepeatNode" presStyleLbl="solidFgAcc1" presStyleIdx="3"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Lst>
  <dgm:cxnLst>
    <dgm:cxn modelId="{2A69ED2A-63AE-4B8A-A98A-8E2248FBE71D}" srcId="{88FAE57D-D39D-4068-90FD-0C0AD5CE3EBB}" destId="{0CA7C416-12B9-4865-A601-D2DD6C13AE25}" srcOrd="2" destOrd="0" parTransId="{2FCCB7F8-7902-48E4-923D-3AF2A209E6A8}" sibTransId="{9E7E891C-A994-4086-85C8-C3158DF826F1}"/>
    <dgm:cxn modelId="{38C2213D-4966-4676-A7BB-E840B407031F}" srcId="{88FAE57D-D39D-4068-90FD-0C0AD5CE3EBB}" destId="{D654F15E-212B-4E73-B735-555BF5B4E688}" srcOrd="0" destOrd="0" parTransId="{753D9DC2-C42D-4294-8667-6857C2D2EB89}" sibTransId="{83EE5017-7A3A-4BCC-8E76-86F41D128D93}"/>
    <dgm:cxn modelId="{B105244E-5EA5-4175-8987-7BCC6F6572D7}" type="presOf" srcId="{83EE5017-7A3A-4BCC-8E76-86F41D128D93}" destId="{E8BB7F22-DE02-46F3-BFD8-3AC80D67F1AF}" srcOrd="0" destOrd="0" presId="urn:microsoft.com/office/officeart/2008/layout/VerticalCurvedList"/>
    <dgm:cxn modelId="{6C6D99A4-C7B7-4AB1-B849-77CCAC00C9B7}" type="presOf" srcId="{7DB6A4ED-74EA-4EB1-A00F-DAE5CBE6A8B8}" destId="{30A8B9ED-0336-4737-97B8-F977C52396DB}" srcOrd="0" destOrd="0" presId="urn:microsoft.com/office/officeart/2008/layout/VerticalCurvedList"/>
    <dgm:cxn modelId="{F687B2B0-A526-46E4-A993-78DE63F446D9}" type="presOf" srcId="{88FAE57D-D39D-4068-90FD-0C0AD5CE3EBB}" destId="{AB7EB9FF-EEA4-4894-A936-0343401F1FD8}" srcOrd="0" destOrd="0" presId="urn:microsoft.com/office/officeart/2008/layout/VerticalCurvedList"/>
    <dgm:cxn modelId="{FED2A0B6-3789-49F6-87E2-723608A1BA4D}" type="presOf" srcId="{E3FF0D4B-D2C1-404B-9D03-AB919EB99918}" destId="{31BC8B40-F50D-4B98-8724-358A2281DA17}" srcOrd="0" destOrd="0" presId="urn:microsoft.com/office/officeart/2008/layout/VerticalCurvedList"/>
    <dgm:cxn modelId="{E376FDC4-677C-473D-A98F-7F51DDD0CECA}" type="presOf" srcId="{0CA7C416-12B9-4865-A601-D2DD6C13AE25}" destId="{4E5BB5C5-9489-44A8-A9E4-F6AC8FB7B85E}" srcOrd="0" destOrd="0" presId="urn:microsoft.com/office/officeart/2008/layout/VerticalCurvedList"/>
    <dgm:cxn modelId="{18FBEFE4-BA34-4F68-A677-72E6AF0D1BE8}" type="presOf" srcId="{D654F15E-212B-4E73-B735-555BF5B4E688}" destId="{2FABC47F-F474-4CFA-ADFC-4479E76C693C}" srcOrd="0" destOrd="0" presId="urn:microsoft.com/office/officeart/2008/layout/VerticalCurvedList"/>
    <dgm:cxn modelId="{4FE97BFD-1FC1-4C03-B68A-2087802F8B5C}" srcId="{88FAE57D-D39D-4068-90FD-0C0AD5CE3EBB}" destId="{E3FF0D4B-D2C1-404B-9D03-AB919EB99918}" srcOrd="1" destOrd="0" parTransId="{33DA807B-F9EF-48B1-A010-992C7AAC9A8B}" sibTransId="{7BF3DA1E-37FD-4902-B88E-F2691E8E16B0}"/>
    <dgm:cxn modelId="{7D397EFD-E42D-436F-B4F1-8D1EEB9BA046}" srcId="{88FAE57D-D39D-4068-90FD-0C0AD5CE3EBB}" destId="{7DB6A4ED-74EA-4EB1-A00F-DAE5CBE6A8B8}" srcOrd="3" destOrd="0" parTransId="{5A9A56A6-10F1-4CCE-A04F-ACAD4FE7A1F8}" sibTransId="{B38F0584-C294-48E3-A4FB-1D573ABFD1D6}"/>
    <dgm:cxn modelId="{E059AC7D-A865-496B-A338-9448BB453784}" type="presParOf" srcId="{AB7EB9FF-EEA4-4894-A936-0343401F1FD8}" destId="{B4DF866C-2B1F-4823-9F12-33BCEC5D7201}" srcOrd="0" destOrd="0" presId="urn:microsoft.com/office/officeart/2008/layout/VerticalCurvedList"/>
    <dgm:cxn modelId="{6036341B-0DC3-4D96-AB1F-19E3071DA71B}" type="presParOf" srcId="{B4DF866C-2B1F-4823-9F12-33BCEC5D7201}" destId="{62C31ECC-2EA2-4B8B-80FF-6BDC455FE534}" srcOrd="0" destOrd="0" presId="urn:microsoft.com/office/officeart/2008/layout/VerticalCurvedList"/>
    <dgm:cxn modelId="{EA119209-9AB5-4913-8F92-F5F38AA67353}" type="presParOf" srcId="{62C31ECC-2EA2-4B8B-80FF-6BDC455FE534}" destId="{4A80B8B0-64AB-4F3E-B101-3A648F941456}" srcOrd="0" destOrd="0" presId="urn:microsoft.com/office/officeart/2008/layout/VerticalCurvedList"/>
    <dgm:cxn modelId="{30B0D807-0AA9-4730-8853-D07E825CF1E5}" type="presParOf" srcId="{62C31ECC-2EA2-4B8B-80FF-6BDC455FE534}" destId="{E8BB7F22-DE02-46F3-BFD8-3AC80D67F1AF}" srcOrd="1" destOrd="0" presId="urn:microsoft.com/office/officeart/2008/layout/VerticalCurvedList"/>
    <dgm:cxn modelId="{80F0A25B-CB7C-4FD0-A8AD-6DB522169EB8}" type="presParOf" srcId="{62C31ECC-2EA2-4B8B-80FF-6BDC455FE534}" destId="{4D380FF1-A1A0-4C5B-929C-6AA9B24DE5C0}" srcOrd="2" destOrd="0" presId="urn:microsoft.com/office/officeart/2008/layout/VerticalCurvedList"/>
    <dgm:cxn modelId="{E01C51EA-0BE9-4FF0-8CCC-B61C0E20BE00}" type="presParOf" srcId="{62C31ECC-2EA2-4B8B-80FF-6BDC455FE534}" destId="{0C7EF525-BB2A-430E-A955-E32E45BA2911}" srcOrd="3" destOrd="0" presId="urn:microsoft.com/office/officeart/2008/layout/VerticalCurvedList"/>
    <dgm:cxn modelId="{2E25A71C-95C5-4544-B7F2-EFB2ADDCEE1B}" type="presParOf" srcId="{B4DF866C-2B1F-4823-9F12-33BCEC5D7201}" destId="{2FABC47F-F474-4CFA-ADFC-4479E76C693C}" srcOrd="1" destOrd="0" presId="urn:microsoft.com/office/officeart/2008/layout/VerticalCurvedList"/>
    <dgm:cxn modelId="{B32C7ACC-F93B-446C-B172-51F64046C94F}" type="presParOf" srcId="{B4DF866C-2B1F-4823-9F12-33BCEC5D7201}" destId="{AC3C783F-D6F7-47B5-BB08-F05F9BEA2871}" srcOrd="2" destOrd="0" presId="urn:microsoft.com/office/officeart/2008/layout/VerticalCurvedList"/>
    <dgm:cxn modelId="{E09A4C04-2A44-46DA-971B-2FAFA3BEFE9A}" type="presParOf" srcId="{AC3C783F-D6F7-47B5-BB08-F05F9BEA2871}" destId="{0FD49BCD-2157-4C5E-956C-E5733222EEDB}" srcOrd="0" destOrd="0" presId="urn:microsoft.com/office/officeart/2008/layout/VerticalCurvedList"/>
    <dgm:cxn modelId="{5E2F0483-06DC-4094-B3D4-DB99FE2489CC}" type="presParOf" srcId="{B4DF866C-2B1F-4823-9F12-33BCEC5D7201}" destId="{31BC8B40-F50D-4B98-8724-358A2281DA17}" srcOrd="3" destOrd="0" presId="urn:microsoft.com/office/officeart/2008/layout/VerticalCurvedList"/>
    <dgm:cxn modelId="{2BB729E4-EB0D-49AC-9096-FFBB9F6D5832}" type="presParOf" srcId="{B4DF866C-2B1F-4823-9F12-33BCEC5D7201}" destId="{E6474318-A48B-48F8-B98B-AA92EE7F7EAF}" srcOrd="4" destOrd="0" presId="urn:microsoft.com/office/officeart/2008/layout/VerticalCurvedList"/>
    <dgm:cxn modelId="{A00FBEB2-9459-4CD5-9022-142884BEAA89}" type="presParOf" srcId="{E6474318-A48B-48F8-B98B-AA92EE7F7EAF}" destId="{45D4DC84-3425-4BF2-9665-B7F7147770A3}" srcOrd="0" destOrd="0" presId="urn:microsoft.com/office/officeart/2008/layout/VerticalCurvedList"/>
    <dgm:cxn modelId="{9804AB82-698B-4CD9-ABAB-166D93832FD6}" type="presParOf" srcId="{B4DF866C-2B1F-4823-9F12-33BCEC5D7201}" destId="{4E5BB5C5-9489-44A8-A9E4-F6AC8FB7B85E}" srcOrd="5" destOrd="0" presId="urn:microsoft.com/office/officeart/2008/layout/VerticalCurvedList"/>
    <dgm:cxn modelId="{04CD3DDB-C58D-4C5B-A42C-884B9F954995}" type="presParOf" srcId="{B4DF866C-2B1F-4823-9F12-33BCEC5D7201}" destId="{8C70FE73-A32D-4039-AEC3-0D344819D89A}" srcOrd="6" destOrd="0" presId="urn:microsoft.com/office/officeart/2008/layout/VerticalCurvedList"/>
    <dgm:cxn modelId="{67E54635-E762-4DBB-BD44-3C3533B2226F}" type="presParOf" srcId="{8C70FE73-A32D-4039-AEC3-0D344819D89A}" destId="{F44736DE-5C34-41DD-82C1-CC6945692535}" srcOrd="0" destOrd="0" presId="urn:microsoft.com/office/officeart/2008/layout/VerticalCurvedList"/>
    <dgm:cxn modelId="{EEACB478-434F-4CF3-8950-5245CDEB8DA5}" type="presParOf" srcId="{B4DF866C-2B1F-4823-9F12-33BCEC5D7201}" destId="{30A8B9ED-0336-4737-97B8-F977C52396DB}" srcOrd="7" destOrd="0" presId="urn:microsoft.com/office/officeart/2008/layout/VerticalCurvedList"/>
    <dgm:cxn modelId="{2038B57E-7F7B-4B65-8441-73E84F2C7589}" type="presParOf" srcId="{B4DF866C-2B1F-4823-9F12-33BCEC5D7201}" destId="{B05C721C-2529-4490-B1E9-BA261A0A028E}" srcOrd="8" destOrd="0" presId="urn:microsoft.com/office/officeart/2008/layout/VerticalCurvedList"/>
    <dgm:cxn modelId="{26470BE5-C41A-4FA7-A486-F891978FDCE0}" type="presParOf" srcId="{B05C721C-2529-4490-B1E9-BA261A0A028E}" destId="{7E9936BB-8326-4473-9342-C35B4986CED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8FAE57D-D39D-4068-90FD-0C0AD5CE3EBB}"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fi-FI"/>
        </a:p>
      </dgm:t>
    </dgm:pt>
    <dgm:pt modelId="{D654F15E-212B-4E73-B735-555BF5B4E688}">
      <dgm:prSet phldrT="[Teksti]" custT="1"/>
      <dgm:spPr>
        <a:solidFill>
          <a:srgbClr val="009FE3"/>
        </a:solidFill>
      </dgm:spPr>
      <dgm:t>
        <a:bodyPr/>
        <a:lstStyle/>
        <a:p>
          <a:pPr algn="l"/>
          <a:r>
            <a:rPr lang="en-GB" sz="3600" b="1" baseline="0" dirty="0">
              <a:latin typeface="+mj-lt"/>
            </a:rPr>
            <a:t>    ACTIONS 2025</a:t>
          </a:r>
        </a:p>
      </dgm:t>
    </dgm:pt>
    <dgm:pt modelId="{83EE5017-7A3A-4BCC-8E76-86F41D128D93}" type="sibTrans" cxnId="{38C2213D-4966-4676-A7BB-E840B407031F}">
      <dgm:prSet/>
      <dgm:spPr>
        <a:ln>
          <a:solidFill>
            <a:srgbClr val="009FE3"/>
          </a:solidFill>
        </a:ln>
      </dgm:spPr>
      <dgm:t>
        <a:bodyPr/>
        <a:lstStyle/>
        <a:p>
          <a:endParaRPr lang="fi-FI" baseline="0">
            <a:solidFill>
              <a:schemeClr val="bg1"/>
            </a:solidFill>
          </a:endParaRPr>
        </a:p>
      </dgm:t>
    </dgm:pt>
    <dgm:pt modelId="{753D9DC2-C42D-4294-8667-6857C2D2EB89}" type="parTrans" cxnId="{38C2213D-4966-4676-A7BB-E840B407031F}">
      <dgm:prSet/>
      <dgm:spPr/>
      <dgm:t>
        <a:bodyPr/>
        <a:lstStyle/>
        <a:p>
          <a:endParaRPr lang="fi-FI"/>
        </a:p>
      </dgm:t>
    </dgm:pt>
    <dgm:pt modelId="{E3FF0D4B-D2C1-404B-9D03-AB919EB99918}">
      <dgm:prSet custT="1"/>
      <dgm:spPr>
        <a:solidFill>
          <a:srgbClr val="009FE3"/>
        </a:solidFill>
      </dgm:spPr>
      <dgm:t>
        <a:bodyPr/>
        <a:lstStyle/>
        <a:p>
          <a:pPr algn="l"/>
          <a:r>
            <a:rPr lang="fi-FI" sz="2000" dirty="0" err="1"/>
            <a:t>Harmonize</a:t>
          </a:r>
          <a:r>
            <a:rPr lang="fi-FI" sz="2000" dirty="0"/>
            <a:t> </a:t>
          </a:r>
          <a:r>
            <a:rPr lang="fi-FI" sz="2000" dirty="0" err="1"/>
            <a:t>the</a:t>
          </a:r>
          <a:r>
            <a:rPr lang="fi-FI" sz="2000" dirty="0"/>
            <a:t> </a:t>
          </a:r>
          <a:r>
            <a:rPr lang="fi-FI" sz="2000" dirty="0" err="1"/>
            <a:t>working</a:t>
          </a:r>
          <a:r>
            <a:rPr lang="fi-FI" sz="2000" dirty="0"/>
            <a:t> </a:t>
          </a:r>
          <a:r>
            <a:rPr lang="fi-FI" sz="2000" dirty="0" err="1"/>
            <a:t>methods</a:t>
          </a:r>
          <a:r>
            <a:rPr lang="fi-FI" sz="2000" dirty="0"/>
            <a:t> of </a:t>
          </a:r>
          <a:r>
            <a:rPr lang="fi-FI" sz="2000" dirty="0" err="1"/>
            <a:t>governing</a:t>
          </a:r>
          <a:r>
            <a:rPr lang="fi-FI" sz="2000" dirty="0"/>
            <a:t> </a:t>
          </a:r>
          <a:r>
            <a:rPr lang="fi-FI" sz="2000" dirty="0" err="1"/>
            <a:t>bodies</a:t>
          </a:r>
          <a:r>
            <a:rPr lang="fi-FI" sz="2000" dirty="0"/>
            <a:t> and </a:t>
          </a:r>
          <a:r>
            <a:rPr lang="fi-FI" sz="2000" dirty="0" err="1"/>
            <a:t>improve</a:t>
          </a:r>
          <a:r>
            <a:rPr lang="fi-FI" sz="2000" dirty="0"/>
            <a:t> </a:t>
          </a:r>
          <a:r>
            <a:rPr lang="fi-FI" sz="2000" dirty="0" err="1"/>
            <a:t>financial</a:t>
          </a:r>
          <a:r>
            <a:rPr lang="fi-FI" sz="2000" dirty="0"/>
            <a:t> </a:t>
          </a:r>
          <a:r>
            <a:rPr lang="fi-FI" sz="2000" dirty="0" err="1"/>
            <a:t>monitoring</a:t>
          </a:r>
          <a:r>
            <a:rPr lang="fi-FI" sz="2000" dirty="0"/>
            <a:t>.</a:t>
          </a:r>
          <a:endParaRPr lang="en-GB" sz="2000" i="0" kern="1200" baseline="0" dirty="0"/>
        </a:p>
      </dgm:t>
    </dgm:pt>
    <dgm:pt modelId="{33DA807B-F9EF-48B1-A010-992C7AAC9A8B}" type="parTrans" cxnId="{4FE97BFD-1FC1-4C03-B68A-2087802F8B5C}">
      <dgm:prSet/>
      <dgm:spPr/>
      <dgm:t>
        <a:bodyPr/>
        <a:lstStyle/>
        <a:p>
          <a:endParaRPr lang="fi-FI"/>
        </a:p>
      </dgm:t>
    </dgm:pt>
    <dgm:pt modelId="{7BF3DA1E-37FD-4902-B88E-F2691E8E16B0}" type="sibTrans" cxnId="{4FE97BFD-1FC1-4C03-B68A-2087802F8B5C}">
      <dgm:prSet/>
      <dgm:spPr/>
      <dgm:t>
        <a:bodyPr/>
        <a:lstStyle/>
        <a:p>
          <a:endParaRPr lang="fi-FI"/>
        </a:p>
      </dgm:t>
    </dgm:pt>
    <dgm:pt modelId="{0CA7C416-12B9-4865-A601-D2DD6C13AE25}">
      <dgm:prSet custT="1"/>
      <dgm:spPr>
        <a:solidFill>
          <a:srgbClr val="009FE3"/>
        </a:solidFill>
      </dgm:spPr>
      <dgm:t>
        <a:bodyPr/>
        <a:lstStyle/>
        <a:p>
          <a:pPr algn="l">
            <a:buFont typeface="Times New Roman" panose="02020603050405020304" pitchFamily="18" charset="0"/>
            <a:buChar char="•"/>
          </a:pPr>
          <a:r>
            <a:rPr lang="fi-FI" sz="2000"/>
            <a:t>Create</a:t>
          </a:r>
          <a:r>
            <a:rPr lang="fi-FI" sz="2000" dirty="0"/>
            <a:t> an </a:t>
          </a:r>
          <a:r>
            <a:rPr lang="fi-FI" sz="2000" dirty="0" err="1"/>
            <a:t>online</a:t>
          </a:r>
          <a:r>
            <a:rPr lang="fi-FI" sz="2000" dirty="0"/>
            <a:t> </a:t>
          </a:r>
          <a:r>
            <a:rPr lang="fi-FI" sz="2000" dirty="0" err="1"/>
            <a:t>training</a:t>
          </a:r>
          <a:r>
            <a:rPr lang="fi-FI" sz="2000" dirty="0"/>
            <a:t> </a:t>
          </a:r>
          <a:r>
            <a:rPr lang="fi-FI" sz="2000" dirty="0" err="1"/>
            <a:t>program</a:t>
          </a:r>
          <a:r>
            <a:rPr lang="fi-FI" sz="2000" dirty="0"/>
            <a:t> </a:t>
          </a:r>
          <a:r>
            <a:rPr lang="fi-FI" sz="2000" dirty="0" err="1"/>
            <a:t>about</a:t>
          </a:r>
          <a:r>
            <a:rPr lang="fi-FI" sz="2000" dirty="0"/>
            <a:t> SRL as an </a:t>
          </a:r>
          <a:r>
            <a:rPr lang="fi-FI" sz="2000" dirty="0" err="1"/>
            <a:t>organization</a:t>
          </a:r>
          <a:r>
            <a:rPr lang="fi-FI" sz="2000" dirty="0"/>
            <a:t>, </a:t>
          </a:r>
          <a:r>
            <a:rPr lang="fi-FI" sz="2000" dirty="0" err="1"/>
            <a:t>its</a:t>
          </a:r>
          <a:r>
            <a:rPr lang="fi-FI" sz="2000" dirty="0"/>
            <a:t> </a:t>
          </a:r>
          <a:r>
            <a:rPr lang="fi-FI" sz="2000" dirty="0" err="1"/>
            <a:t>working</a:t>
          </a:r>
          <a:r>
            <a:rPr lang="fi-FI" sz="2000" dirty="0"/>
            <a:t> </a:t>
          </a:r>
          <a:r>
            <a:rPr lang="fi-FI" sz="2000" dirty="0" err="1"/>
            <a:t>methods</a:t>
          </a:r>
          <a:r>
            <a:rPr lang="fi-FI" sz="2000" dirty="0"/>
            <a:t>, and </a:t>
          </a:r>
          <a:r>
            <a:rPr lang="fi-FI" sz="2000" dirty="0" err="1"/>
            <a:t>guidelines</a:t>
          </a:r>
          <a:r>
            <a:rPr lang="fi-FI" sz="2000" dirty="0"/>
            <a:t> for </a:t>
          </a:r>
          <a:r>
            <a:rPr lang="fi-FI" sz="2000" dirty="0" err="1"/>
            <a:t>volunteers</a:t>
          </a:r>
          <a:r>
            <a:rPr lang="fi-FI" sz="2000" dirty="0"/>
            <a:t>.</a:t>
          </a:r>
          <a:endParaRPr lang="en-GB" sz="2000" i="0" kern="1200" baseline="0" dirty="0"/>
        </a:p>
      </dgm:t>
    </dgm:pt>
    <dgm:pt modelId="{2FCCB7F8-7902-48E4-923D-3AF2A209E6A8}" type="parTrans" cxnId="{2A69ED2A-63AE-4B8A-A98A-8E2248FBE71D}">
      <dgm:prSet/>
      <dgm:spPr/>
      <dgm:t>
        <a:bodyPr/>
        <a:lstStyle/>
        <a:p>
          <a:endParaRPr lang="fi-FI"/>
        </a:p>
      </dgm:t>
    </dgm:pt>
    <dgm:pt modelId="{9E7E891C-A994-4086-85C8-C3158DF826F1}" type="sibTrans" cxnId="{2A69ED2A-63AE-4B8A-A98A-8E2248FBE71D}">
      <dgm:prSet/>
      <dgm:spPr/>
      <dgm:t>
        <a:bodyPr/>
        <a:lstStyle/>
        <a:p>
          <a:endParaRPr lang="fi-FI"/>
        </a:p>
      </dgm:t>
    </dgm:pt>
    <dgm:pt modelId="{7DB6A4ED-74EA-4EB1-A00F-DAE5CBE6A8B8}">
      <dgm:prSet custT="1"/>
      <dgm:spPr>
        <a:solidFill>
          <a:srgbClr val="009FE3"/>
        </a:solidFill>
      </dgm:spPr>
      <dgm:t>
        <a:bodyPr/>
        <a:lstStyle/>
        <a:p>
          <a:pPr algn="l">
            <a:buFont typeface="Times New Roman" panose="02020603050405020304" pitchFamily="18" charset="0"/>
            <a:buChar char="•"/>
          </a:pPr>
          <a:r>
            <a:rPr lang="fi-FI" sz="2000"/>
            <a:t>To measure staff satisfaction systematically and implement the actions prioritised on the basis of survey results.</a:t>
          </a:r>
          <a:endParaRPr lang="en-GB" sz="2000" i="0" kern="1200" baseline="0" dirty="0"/>
        </a:p>
      </dgm:t>
    </dgm:pt>
    <dgm:pt modelId="{5A9A56A6-10F1-4CCE-A04F-ACAD4FE7A1F8}" type="parTrans" cxnId="{7D397EFD-E42D-436F-B4F1-8D1EEB9BA046}">
      <dgm:prSet/>
      <dgm:spPr/>
      <dgm:t>
        <a:bodyPr/>
        <a:lstStyle/>
        <a:p>
          <a:endParaRPr lang="fi-FI"/>
        </a:p>
      </dgm:t>
    </dgm:pt>
    <dgm:pt modelId="{B38F0584-C294-48E3-A4FB-1D573ABFD1D6}" type="sibTrans" cxnId="{7D397EFD-E42D-436F-B4F1-8D1EEB9BA046}">
      <dgm:prSet/>
      <dgm:spPr/>
      <dgm:t>
        <a:bodyPr/>
        <a:lstStyle/>
        <a:p>
          <a:endParaRPr lang="fi-FI"/>
        </a:p>
      </dgm:t>
    </dgm:pt>
    <dgm:pt modelId="{AB7EB9FF-EEA4-4894-A936-0343401F1FD8}" type="pres">
      <dgm:prSet presAssocID="{88FAE57D-D39D-4068-90FD-0C0AD5CE3EBB}" presName="Name0" presStyleCnt="0">
        <dgm:presLayoutVars>
          <dgm:chMax val="7"/>
          <dgm:chPref val="7"/>
          <dgm:dir/>
        </dgm:presLayoutVars>
      </dgm:prSet>
      <dgm:spPr/>
    </dgm:pt>
    <dgm:pt modelId="{B4DF866C-2B1F-4823-9F12-33BCEC5D7201}" type="pres">
      <dgm:prSet presAssocID="{88FAE57D-D39D-4068-90FD-0C0AD5CE3EBB}" presName="Name1" presStyleCnt="0"/>
      <dgm:spPr/>
    </dgm:pt>
    <dgm:pt modelId="{62C31ECC-2EA2-4B8B-80FF-6BDC455FE534}" type="pres">
      <dgm:prSet presAssocID="{88FAE57D-D39D-4068-90FD-0C0AD5CE3EBB}" presName="cycle" presStyleCnt="0"/>
      <dgm:spPr/>
    </dgm:pt>
    <dgm:pt modelId="{4A80B8B0-64AB-4F3E-B101-3A648F941456}" type="pres">
      <dgm:prSet presAssocID="{88FAE57D-D39D-4068-90FD-0C0AD5CE3EBB}" presName="srcNode" presStyleLbl="node1" presStyleIdx="0" presStyleCnt="4"/>
      <dgm:spPr/>
    </dgm:pt>
    <dgm:pt modelId="{E8BB7F22-DE02-46F3-BFD8-3AC80D67F1AF}" type="pres">
      <dgm:prSet presAssocID="{88FAE57D-D39D-4068-90FD-0C0AD5CE3EBB}" presName="conn" presStyleLbl="parChTrans1D2" presStyleIdx="0" presStyleCnt="1"/>
      <dgm:spPr/>
    </dgm:pt>
    <dgm:pt modelId="{4D380FF1-A1A0-4C5B-929C-6AA9B24DE5C0}" type="pres">
      <dgm:prSet presAssocID="{88FAE57D-D39D-4068-90FD-0C0AD5CE3EBB}" presName="extraNode" presStyleLbl="node1" presStyleIdx="0" presStyleCnt="4"/>
      <dgm:spPr/>
    </dgm:pt>
    <dgm:pt modelId="{0C7EF525-BB2A-430E-A955-E32E45BA2911}" type="pres">
      <dgm:prSet presAssocID="{88FAE57D-D39D-4068-90FD-0C0AD5CE3EBB}" presName="dstNode" presStyleLbl="node1" presStyleIdx="0" presStyleCnt="4"/>
      <dgm:spPr/>
    </dgm:pt>
    <dgm:pt modelId="{2FABC47F-F474-4CFA-ADFC-4479E76C693C}" type="pres">
      <dgm:prSet presAssocID="{D654F15E-212B-4E73-B735-555BF5B4E688}" presName="text_1" presStyleLbl="node1" presStyleIdx="0" presStyleCnt="4" custScaleY="91141" custLinFactNeighborX="-608" custLinFactNeighborY="-3705">
        <dgm:presLayoutVars>
          <dgm:bulletEnabled val="1"/>
        </dgm:presLayoutVars>
      </dgm:prSet>
      <dgm:spPr/>
    </dgm:pt>
    <dgm:pt modelId="{AC3C783F-D6F7-47B5-BB08-F05F9BEA2871}" type="pres">
      <dgm:prSet presAssocID="{D654F15E-212B-4E73-B735-555BF5B4E688}" presName="accent_1" presStyleCnt="0"/>
      <dgm:spPr/>
    </dgm:pt>
    <dgm:pt modelId="{0FD49BCD-2157-4C5E-956C-E5733222EEDB}" type="pres">
      <dgm:prSet presAssocID="{D654F15E-212B-4E73-B735-555BF5B4E688}" presName="accentRepeatNode" presStyleLbl="solidFgAcc1" presStyleIdx="0" presStyleCnt="4" custScaleX="100788" custScaleY="99501" custLinFactNeighborX="-1566" custLinFactNeighborY="453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a:solidFill>
            <a:schemeClr val="bg1"/>
          </a:solidFill>
        </a:ln>
      </dgm:spPr>
    </dgm:pt>
    <dgm:pt modelId="{31BC8B40-F50D-4B98-8724-358A2281DA17}" type="pres">
      <dgm:prSet presAssocID="{E3FF0D4B-D2C1-404B-9D03-AB919EB99918}" presName="text_2" presStyleLbl="node1" presStyleIdx="1" presStyleCnt="4">
        <dgm:presLayoutVars>
          <dgm:bulletEnabled val="1"/>
        </dgm:presLayoutVars>
      </dgm:prSet>
      <dgm:spPr/>
    </dgm:pt>
    <dgm:pt modelId="{E6474318-A48B-48F8-B98B-AA92EE7F7EAF}" type="pres">
      <dgm:prSet presAssocID="{E3FF0D4B-D2C1-404B-9D03-AB919EB99918}" presName="accent_2" presStyleCnt="0"/>
      <dgm:spPr/>
    </dgm:pt>
    <dgm:pt modelId="{45D4DC84-3425-4BF2-9665-B7F7147770A3}" type="pres">
      <dgm:prSet presAssocID="{E3FF0D4B-D2C1-404B-9D03-AB919EB99918}" presName="accentRepeatNode" presStyleLbl="solidFgAcc1" presStyleIdx="1"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4E5BB5C5-9489-44A8-A9E4-F6AC8FB7B85E}" type="pres">
      <dgm:prSet presAssocID="{0CA7C416-12B9-4865-A601-D2DD6C13AE25}" presName="text_3" presStyleLbl="node1" presStyleIdx="2" presStyleCnt="4" custScaleY="113504">
        <dgm:presLayoutVars>
          <dgm:bulletEnabled val="1"/>
        </dgm:presLayoutVars>
      </dgm:prSet>
      <dgm:spPr/>
    </dgm:pt>
    <dgm:pt modelId="{8C70FE73-A32D-4039-AEC3-0D344819D89A}" type="pres">
      <dgm:prSet presAssocID="{0CA7C416-12B9-4865-A601-D2DD6C13AE25}" presName="accent_3" presStyleCnt="0"/>
      <dgm:spPr/>
    </dgm:pt>
    <dgm:pt modelId="{F44736DE-5C34-41DD-82C1-CC6945692535}" type="pres">
      <dgm:prSet presAssocID="{0CA7C416-12B9-4865-A601-D2DD6C13AE25}" presName="accentRepeatNode" presStyleLbl="solidFgAcc1" presStyleIdx="2"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30A8B9ED-0336-4737-97B8-F977C52396DB}" type="pres">
      <dgm:prSet presAssocID="{7DB6A4ED-74EA-4EB1-A00F-DAE5CBE6A8B8}" presName="text_4" presStyleLbl="node1" presStyleIdx="3" presStyleCnt="4">
        <dgm:presLayoutVars>
          <dgm:bulletEnabled val="1"/>
        </dgm:presLayoutVars>
      </dgm:prSet>
      <dgm:spPr/>
    </dgm:pt>
    <dgm:pt modelId="{B05C721C-2529-4490-B1E9-BA261A0A028E}" type="pres">
      <dgm:prSet presAssocID="{7DB6A4ED-74EA-4EB1-A00F-DAE5CBE6A8B8}" presName="accent_4" presStyleCnt="0"/>
      <dgm:spPr/>
    </dgm:pt>
    <dgm:pt modelId="{7E9936BB-8326-4473-9342-C35B4986CEDD}" type="pres">
      <dgm:prSet presAssocID="{7DB6A4ED-74EA-4EB1-A00F-DAE5CBE6A8B8}" presName="accentRepeatNode" presStyleLbl="solidFgAcc1" presStyleIdx="3"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Lst>
  <dgm:cxnLst>
    <dgm:cxn modelId="{2A69ED2A-63AE-4B8A-A98A-8E2248FBE71D}" srcId="{88FAE57D-D39D-4068-90FD-0C0AD5CE3EBB}" destId="{0CA7C416-12B9-4865-A601-D2DD6C13AE25}" srcOrd="2" destOrd="0" parTransId="{2FCCB7F8-7902-48E4-923D-3AF2A209E6A8}" sibTransId="{9E7E891C-A994-4086-85C8-C3158DF826F1}"/>
    <dgm:cxn modelId="{38C2213D-4966-4676-A7BB-E840B407031F}" srcId="{88FAE57D-D39D-4068-90FD-0C0AD5CE3EBB}" destId="{D654F15E-212B-4E73-B735-555BF5B4E688}" srcOrd="0" destOrd="0" parTransId="{753D9DC2-C42D-4294-8667-6857C2D2EB89}" sibTransId="{83EE5017-7A3A-4BCC-8E76-86F41D128D93}"/>
    <dgm:cxn modelId="{B105244E-5EA5-4175-8987-7BCC6F6572D7}" type="presOf" srcId="{83EE5017-7A3A-4BCC-8E76-86F41D128D93}" destId="{E8BB7F22-DE02-46F3-BFD8-3AC80D67F1AF}" srcOrd="0" destOrd="0" presId="urn:microsoft.com/office/officeart/2008/layout/VerticalCurvedList"/>
    <dgm:cxn modelId="{6C6D99A4-C7B7-4AB1-B849-77CCAC00C9B7}" type="presOf" srcId="{7DB6A4ED-74EA-4EB1-A00F-DAE5CBE6A8B8}" destId="{30A8B9ED-0336-4737-97B8-F977C52396DB}" srcOrd="0" destOrd="0" presId="urn:microsoft.com/office/officeart/2008/layout/VerticalCurvedList"/>
    <dgm:cxn modelId="{F687B2B0-A526-46E4-A993-78DE63F446D9}" type="presOf" srcId="{88FAE57D-D39D-4068-90FD-0C0AD5CE3EBB}" destId="{AB7EB9FF-EEA4-4894-A936-0343401F1FD8}" srcOrd="0" destOrd="0" presId="urn:microsoft.com/office/officeart/2008/layout/VerticalCurvedList"/>
    <dgm:cxn modelId="{FED2A0B6-3789-49F6-87E2-723608A1BA4D}" type="presOf" srcId="{E3FF0D4B-D2C1-404B-9D03-AB919EB99918}" destId="{31BC8B40-F50D-4B98-8724-358A2281DA17}" srcOrd="0" destOrd="0" presId="urn:microsoft.com/office/officeart/2008/layout/VerticalCurvedList"/>
    <dgm:cxn modelId="{E376FDC4-677C-473D-A98F-7F51DDD0CECA}" type="presOf" srcId="{0CA7C416-12B9-4865-A601-D2DD6C13AE25}" destId="{4E5BB5C5-9489-44A8-A9E4-F6AC8FB7B85E}" srcOrd="0" destOrd="0" presId="urn:microsoft.com/office/officeart/2008/layout/VerticalCurvedList"/>
    <dgm:cxn modelId="{18FBEFE4-BA34-4F68-A677-72E6AF0D1BE8}" type="presOf" srcId="{D654F15E-212B-4E73-B735-555BF5B4E688}" destId="{2FABC47F-F474-4CFA-ADFC-4479E76C693C}" srcOrd="0" destOrd="0" presId="urn:microsoft.com/office/officeart/2008/layout/VerticalCurvedList"/>
    <dgm:cxn modelId="{4FE97BFD-1FC1-4C03-B68A-2087802F8B5C}" srcId="{88FAE57D-D39D-4068-90FD-0C0AD5CE3EBB}" destId="{E3FF0D4B-D2C1-404B-9D03-AB919EB99918}" srcOrd="1" destOrd="0" parTransId="{33DA807B-F9EF-48B1-A010-992C7AAC9A8B}" sibTransId="{7BF3DA1E-37FD-4902-B88E-F2691E8E16B0}"/>
    <dgm:cxn modelId="{7D397EFD-E42D-436F-B4F1-8D1EEB9BA046}" srcId="{88FAE57D-D39D-4068-90FD-0C0AD5CE3EBB}" destId="{7DB6A4ED-74EA-4EB1-A00F-DAE5CBE6A8B8}" srcOrd="3" destOrd="0" parTransId="{5A9A56A6-10F1-4CCE-A04F-ACAD4FE7A1F8}" sibTransId="{B38F0584-C294-48E3-A4FB-1D573ABFD1D6}"/>
    <dgm:cxn modelId="{E059AC7D-A865-496B-A338-9448BB453784}" type="presParOf" srcId="{AB7EB9FF-EEA4-4894-A936-0343401F1FD8}" destId="{B4DF866C-2B1F-4823-9F12-33BCEC5D7201}" srcOrd="0" destOrd="0" presId="urn:microsoft.com/office/officeart/2008/layout/VerticalCurvedList"/>
    <dgm:cxn modelId="{6036341B-0DC3-4D96-AB1F-19E3071DA71B}" type="presParOf" srcId="{B4DF866C-2B1F-4823-9F12-33BCEC5D7201}" destId="{62C31ECC-2EA2-4B8B-80FF-6BDC455FE534}" srcOrd="0" destOrd="0" presId="urn:microsoft.com/office/officeart/2008/layout/VerticalCurvedList"/>
    <dgm:cxn modelId="{EA119209-9AB5-4913-8F92-F5F38AA67353}" type="presParOf" srcId="{62C31ECC-2EA2-4B8B-80FF-6BDC455FE534}" destId="{4A80B8B0-64AB-4F3E-B101-3A648F941456}" srcOrd="0" destOrd="0" presId="urn:microsoft.com/office/officeart/2008/layout/VerticalCurvedList"/>
    <dgm:cxn modelId="{30B0D807-0AA9-4730-8853-D07E825CF1E5}" type="presParOf" srcId="{62C31ECC-2EA2-4B8B-80FF-6BDC455FE534}" destId="{E8BB7F22-DE02-46F3-BFD8-3AC80D67F1AF}" srcOrd="1" destOrd="0" presId="urn:microsoft.com/office/officeart/2008/layout/VerticalCurvedList"/>
    <dgm:cxn modelId="{80F0A25B-CB7C-4FD0-A8AD-6DB522169EB8}" type="presParOf" srcId="{62C31ECC-2EA2-4B8B-80FF-6BDC455FE534}" destId="{4D380FF1-A1A0-4C5B-929C-6AA9B24DE5C0}" srcOrd="2" destOrd="0" presId="urn:microsoft.com/office/officeart/2008/layout/VerticalCurvedList"/>
    <dgm:cxn modelId="{E01C51EA-0BE9-4FF0-8CCC-B61C0E20BE00}" type="presParOf" srcId="{62C31ECC-2EA2-4B8B-80FF-6BDC455FE534}" destId="{0C7EF525-BB2A-430E-A955-E32E45BA2911}" srcOrd="3" destOrd="0" presId="urn:microsoft.com/office/officeart/2008/layout/VerticalCurvedList"/>
    <dgm:cxn modelId="{2E25A71C-95C5-4544-B7F2-EFB2ADDCEE1B}" type="presParOf" srcId="{B4DF866C-2B1F-4823-9F12-33BCEC5D7201}" destId="{2FABC47F-F474-4CFA-ADFC-4479E76C693C}" srcOrd="1" destOrd="0" presId="urn:microsoft.com/office/officeart/2008/layout/VerticalCurvedList"/>
    <dgm:cxn modelId="{B32C7ACC-F93B-446C-B172-51F64046C94F}" type="presParOf" srcId="{B4DF866C-2B1F-4823-9F12-33BCEC5D7201}" destId="{AC3C783F-D6F7-47B5-BB08-F05F9BEA2871}" srcOrd="2" destOrd="0" presId="urn:microsoft.com/office/officeart/2008/layout/VerticalCurvedList"/>
    <dgm:cxn modelId="{E09A4C04-2A44-46DA-971B-2FAFA3BEFE9A}" type="presParOf" srcId="{AC3C783F-D6F7-47B5-BB08-F05F9BEA2871}" destId="{0FD49BCD-2157-4C5E-956C-E5733222EEDB}" srcOrd="0" destOrd="0" presId="urn:microsoft.com/office/officeart/2008/layout/VerticalCurvedList"/>
    <dgm:cxn modelId="{5E2F0483-06DC-4094-B3D4-DB99FE2489CC}" type="presParOf" srcId="{B4DF866C-2B1F-4823-9F12-33BCEC5D7201}" destId="{31BC8B40-F50D-4B98-8724-358A2281DA17}" srcOrd="3" destOrd="0" presId="urn:microsoft.com/office/officeart/2008/layout/VerticalCurvedList"/>
    <dgm:cxn modelId="{2BB729E4-EB0D-49AC-9096-FFBB9F6D5832}" type="presParOf" srcId="{B4DF866C-2B1F-4823-9F12-33BCEC5D7201}" destId="{E6474318-A48B-48F8-B98B-AA92EE7F7EAF}" srcOrd="4" destOrd="0" presId="urn:microsoft.com/office/officeart/2008/layout/VerticalCurvedList"/>
    <dgm:cxn modelId="{A00FBEB2-9459-4CD5-9022-142884BEAA89}" type="presParOf" srcId="{E6474318-A48B-48F8-B98B-AA92EE7F7EAF}" destId="{45D4DC84-3425-4BF2-9665-B7F7147770A3}" srcOrd="0" destOrd="0" presId="urn:microsoft.com/office/officeart/2008/layout/VerticalCurvedList"/>
    <dgm:cxn modelId="{9804AB82-698B-4CD9-ABAB-166D93832FD6}" type="presParOf" srcId="{B4DF866C-2B1F-4823-9F12-33BCEC5D7201}" destId="{4E5BB5C5-9489-44A8-A9E4-F6AC8FB7B85E}" srcOrd="5" destOrd="0" presId="urn:microsoft.com/office/officeart/2008/layout/VerticalCurvedList"/>
    <dgm:cxn modelId="{04CD3DDB-C58D-4C5B-A42C-884B9F954995}" type="presParOf" srcId="{B4DF866C-2B1F-4823-9F12-33BCEC5D7201}" destId="{8C70FE73-A32D-4039-AEC3-0D344819D89A}" srcOrd="6" destOrd="0" presId="urn:microsoft.com/office/officeart/2008/layout/VerticalCurvedList"/>
    <dgm:cxn modelId="{67E54635-E762-4DBB-BD44-3C3533B2226F}" type="presParOf" srcId="{8C70FE73-A32D-4039-AEC3-0D344819D89A}" destId="{F44736DE-5C34-41DD-82C1-CC6945692535}" srcOrd="0" destOrd="0" presId="urn:microsoft.com/office/officeart/2008/layout/VerticalCurvedList"/>
    <dgm:cxn modelId="{EEACB478-434F-4CF3-8950-5245CDEB8DA5}" type="presParOf" srcId="{B4DF866C-2B1F-4823-9F12-33BCEC5D7201}" destId="{30A8B9ED-0336-4737-97B8-F977C52396DB}" srcOrd="7" destOrd="0" presId="urn:microsoft.com/office/officeart/2008/layout/VerticalCurvedList"/>
    <dgm:cxn modelId="{2038B57E-7F7B-4B65-8441-73E84F2C7589}" type="presParOf" srcId="{B4DF866C-2B1F-4823-9F12-33BCEC5D7201}" destId="{B05C721C-2529-4490-B1E9-BA261A0A028E}" srcOrd="8" destOrd="0" presId="urn:microsoft.com/office/officeart/2008/layout/VerticalCurvedList"/>
    <dgm:cxn modelId="{26470BE5-C41A-4FA7-A486-F891978FDCE0}" type="presParOf" srcId="{B05C721C-2529-4490-B1E9-BA261A0A028E}" destId="{7E9936BB-8326-4473-9342-C35B4986CED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FAE57D-D39D-4068-90FD-0C0AD5CE3EBB}" type="doc">
      <dgm:prSet loTypeId="urn:microsoft.com/office/officeart/2008/layout/VerticalCurvedList" loCatId="list" qsTypeId="urn:microsoft.com/office/officeart/2005/8/quickstyle/simple1" qsCatId="simple" csTypeId="urn:microsoft.com/office/officeart/2005/8/colors/accent3_1" csCatId="accent3" phldr="1"/>
      <dgm:spPr/>
      <dgm:t>
        <a:bodyPr/>
        <a:lstStyle/>
        <a:p>
          <a:endParaRPr lang="fi-FI"/>
        </a:p>
      </dgm:t>
    </dgm:pt>
    <dgm:pt modelId="{589A1838-35E9-4CCB-A490-A16103F77B7E}">
      <dgm:prSet custT="1"/>
      <dgm:spPr>
        <a:solidFill>
          <a:srgbClr val="94C120"/>
        </a:solidFill>
        <a:ln>
          <a:solidFill>
            <a:srgbClr val="94C120"/>
          </a:solidFill>
        </a:ln>
      </dgm:spPr>
      <dgm:t>
        <a:bodyPr spcFirstLastPara="0" vert="horz" wrap="square" lIns="868777" tIns="83820" rIns="83820" bIns="83820" numCol="1" spcCol="1270" anchor="ctr" anchorCtr="0"/>
        <a:lstStyle/>
        <a:p>
          <a:pPr algn="l"/>
          <a:r>
            <a:rPr lang="en-GB" sz="2200" baseline="0" dirty="0">
              <a:solidFill>
                <a:schemeClr val="bg1"/>
              </a:solidFill>
              <a:latin typeface="+mn-lt"/>
            </a:rPr>
            <a:t>To promote the implementation of environmental responsibility measures in EFF’s member communities.</a:t>
          </a:r>
        </a:p>
      </dgm:t>
    </dgm:pt>
    <dgm:pt modelId="{D2CCD1B4-522B-468F-9D20-023308202333}" type="parTrans" cxnId="{56B5A828-0627-4B1E-9054-698D79029D99}">
      <dgm:prSet/>
      <dgm:spPr/>
      <dgm:t>
        <a:bodyPr/>
        <a:lstStyle/>
        <a:p>
          <a:endParaRPr lang="fi-FI"/>
        </a:p>
      </dgm:t>
    </dgm:pt>
    <dgm:pt modelId="{38AF428C-5B72-41F9-AD01-20A1384448D3}" type="sibTrans" cxnId="{56B5A828-0627-4B1E-9054-698D79029D99}">
      <dgm:prSet/>
      <dgm:spPr/>
      <dgm:t>
        <a:bodyPr/>
        <a:lstStyle/>
        <a:p>
          <a:endParaRPr lang="fi-FI"/>
        </a:p>
      </dgm:t>
    </dgm:pt>
    <dgm:pt modelId="{1F848C90-95A6-40C1-B80E-F011DAB205E8}">
      <dgm:prSet custT="1"/>
      <dgm:spPr>
        <a:solidFill>
          <a:srgbClr val="94C120"/>
        </a:solidFill>
      </dgm:spPr>
      <dgm:t>
        <a:bodyPr/>
        <a:lstStyle/>
        <a:p>
          <a:r>
            <a:rPr lang="en-GB" sz="2200" baseline="0" dirty="0">
              <a:solidFill>
                <a:schemeClr val="bg1"/>
              </a:solidFill>
              <a:latin typeface="+mn-lt"/>
            </a:rPr>
            <a:t>To reduce negative environmental impact within the operations of the EFF.</a:t>
          </a:r>
          <a:endParaRPr lang="en-GB" sz="2200" kern="1200" baseline="0" dirty="0">
            <a:solidFill>
              <a:schemeClr val="bg1"/>
            </a:solidFill>
          </a:endParaRPr>
        </a:p>
      </dgm:t>
    </dgm:pt>
    <dgm:pt modelId="{D030A196-F97D-4F0C-9017-1D1EBAE7B946}" type="parTrans" cxnId="{DF81DF35-E140-458F-8BAC-6B996EE50086}">
      <dgm:prSet/>
      <dgm:spPr/>
      <dgm:t>
        <a:bodyPr/>
        <a:lstStyle/>
        <a:p>
          <a:endParaRPr lang="fi-FI"/>
        </a:p>
      </dgm:t>
    </dgm:pt>
    <dgm:pt modelId="{CE415C09-BFC6-49D3-BEC1-AE85A96A1EFF}" type="sibTrans" cxnId="{DF81DF35-E140-458F-8BAC-6B996EE50086}">
      <dgm:prSet/>
      <dgm:spPr/>
      <dgm:t>
        <a:bodyPr/>
        <a:lstStyle/>
        <a:p>
          <a:endParaRPr lang="fi-FI"/>
        </a:p>
      </dgm:t>
    </dgm:pt>
    <dgm:pt modelId="{D654F15E-212B-4E73-B735-555BF5B4E688}">
      <dgm:prSet phldrT="[Teksti]" custT="1"/>
      <dgm:spPr>
        <a:solidFill>
          <a:srgbClr val="94C120"/>
        </a:solidFill>
      </dgm:spPr>
      <dgm:t>
        <a:bodyPr/>
        <a:lstStyle/>
        <a:p>
          <a:pPr algn="ctr"/>
          <a:r>
            <a:rPr lang="en-GB" sz="3600" b="1" baseline="0" dirty="0">
              <a:solidFill>
                <a:schemeClr val="bg1"/>
              </a:solidFill>
              <a:latin typeface="+mj-lt"/>
            </a:rPr>
            <a:t>GOALS 2025</a:t>
          </a:r>
        </a:p>
      </dgm:t>
    </dgm:pt>
    <dgm:pt modelId="{83EE5017-7A3A-4BCC-8E76-86F41D128D93}" type="sibTrans" cxnId="{38C2213D-4966-4676-A7BB-E840B407031F}">
      <dgm:prSet/>
      <dgm:spPr>
        <a:ln>
          <a:solidFill>
            <a:srgbClr val="94C120"/>
          </a:solidFill>
        </a:ln>
      </dgm:spPr>
      <dgm:t>
        <a:bodyPr/>
        <a:lstStyle/>
        <a:p>
          <a:endParaRPr lang="fi-FI" baseline="0">
            <a:solidFill>
              <a:srgbClr val="789E1A"/>
            </a:solidFill>
          </a:endParaRPr>
        </a:p>
      </dgm:t>
    </dgm:pt>
    <dgm:pt modelId="{753D9DC2-C42D-4294-8667-6857C2D2EB89}" type="parTrans" cxnId="{38C2213D-4966-4676-A7BB-E840B407031F}">
      <dgm:prSet/>
      <dgm:spPr/>
      <dgm:t>
        <a:bodyPr/>
        <a:lstStyle/>
        <a:p>
          <a:endParaRPr lang="fi-FI"/>
        </a:p>
      </dgm:t>
    </dgm:pt>
    <dgm:pt modelId="{ABC675AC-917D-4410-936D-574B57636CFE}">
      <dgm:prSet custT="1"/>
      <dgm:spPr>
        <a:solidFill>
          <a:srgbClr val="94C120"/>
        </a:solidFill>
      </dgm:spPr>
      <dgm:t>
        <a:bodyPr/>
        <a:lstStyle/>
        <a:p>
          <a:r>
            <a:rPr lang="en-GB" sz="2200" baseline="0" dirty="0">
              <a:solidFill>
                <a:schemeClr val="bg1"/>
              </a:solidFill>
              <a:latin typeface="Calibri"/>
            </a:rPr>
            <a:t>To improve communications about environmental issues</a:t>
          </a:r>
          <a:r>
            <a:rPr lang="fi-FI" sz="2200" baseline="0" dirty="0">
              <a:solidFill>
                <a:schemeClr val="bg1"/>
              </a:solidFill>
            </a:rPr>
            <a:t>.</a:t>
          </a:r>
        </a:p>
      </dgm:t>
    </dgm:pt>
    <dgm:pt modelId="{C354C70B-7336-43D6-80E2-78EAB9410EB7}" type="sibTrans" cxnId="{4350D4A1-F8C0-4F18-8B9E-64DFA2108562}">
      <dgm:prSet/>
      <dgm:spPr/>
      <dgm:t>
        <a:bodyPr/>
        <a:lstStyle/>
        <a:p>
          <a:endParaRPr lang="fi-FI"/>
        </a:p>
      </dgm:t>
    </dgm:pt>
    <dgm:pt modelId="{D3A3C26F-E61E-4C02-AA4B-DE2C8DEE98F2}" type="parTrans" cxnId="{4350D4A1-F8C0-4F18-8B9E-64DFA2108562}">
      <dgm:prSet/>
      <dgm:spPr/>
      <dgm:t>
        <a:bodyPr/>
        <a:lstStyle/>
        <a:p>
          <a:endParaRPr lang="fi-FI"/>
        </a:p>
      </dgm:t>
    </dgm:pt>
    <dgm:pt modelId="{AB7EB9FF-EEA4-4894-A936-0343401F1FD8}" type="pres">
      <dgm:prSet presAssocID="{88FAE57D-D39D-4068-90FD-0C0AD5CE3EBB}" presName="Name0" presStyleCnt="0">
        <dgm:presLayoutVars>
          <dgm:chMax val="7"/>
          <dgm:chPref val="7"/>
          <dgm:dir/>
        </dgm:presLayoutVars>
      </dgm:prSet>
      <dgm:spPr/>
    </dgm:pt>
    <dgm:pt modelId="{B4DF866C-2B1F-4823-9F12-33BCEC5D7201}" type="pres">
      <dgm:prSet presAssocID="{88FAE57D-D39D-4068-90FD-0C0AD5CE3EBB}" presName="Name1" presStyleCnt="0"/>
      <dgm:spPr/>
    </dgm:pt>
    <dgm:pt modelId="{62C31ECC-2EA2-4B8B-80FF-6BDC455FE534}" type="pres">
      <dgm:prSet presAssocID="{88FAE57D-D39D-4068-90FD-0C0AD5CE3EBB}" presName="cycle" presStyleCnt="0"/>
      <dgm:spPr/>
    </dgm:pt>
    <dgm:pt modelId="{4A80B8B0-64AB-4F3E-B101-3A648F941456}" type="pres">
      <dgm:prSet presAssocID="{88FAE57D-D39D-4068-90FD-0C0AD5CE3EBB}" presName="srcNode" presStyleLbl="node1" presStyleIdx="0" presStyleCnt="4"/>
      <dgm:spPr/>
    </dgm:pt>
    <dgm:pt modelId="{E8BB7F22-DE02-46F3-BFD8-3AC80D67F1AF}" type="pres">
      <dgm:prSet presAssocID="{88FAE57D-D39D-4068-90FD-0C0AD5CE3EBB}" presName="conn" presStyleLbl="parChTrans1D2" presStyleIdx="0" presStyleCnt="1" custLinFactNeighborX="-456" custLinFactNeighborY="-299"/>
      <dgm:spPr/>
    </dgm:pt>
    <dgm:pt modelId="{4D380FF1-A1A0-4C5B-929C-6AA9B24DE5C0}" type="pres">
      <dgm:prSet presAssocID="{88FAE57D-D39D-4068-90FD-0C0AD5CE3EBB}" presName="extraNode" presStyleLbl="node1" presStyleIdx="0" presStyleCnt="4"/>
      <dgm:spPr/>
    </dgm:pt>
    <dgm:pt modelId="{0C7EF525-BB2A-430E-A955-E32E45BA2911}" type="pres">
      <dgm:prSet presAssocID="{88FAE57D-D39D-4068-90FD-0C0AD5CE3EBB}" presName="dstNode" presStyleLbl="node1" presStyleIdx="0" presStyleCnt="4"/>
      <dgm:spPr/>
    </dgm:pt>
    <dgm:pt modelId="{2FABC47F-F474-4CFA-ADFC-4479E76C693C}" type="pres">
      <dgm:prSet presAssocID="{D654F15E-212B-4E73-B735-555BF5B4E688}" presName="text_1" presStyleLbl="node1" presStyleIdx="0" presStyleCnt="4" custScaleY="91141" custLinFactNeighborX="-1158" custLinFactNeighborY="2219">
        <dgm:presLayoutVars>
          <dgm:bulletEnabled val="1"/>
        </dgm:presLayoutVars>
      </dgm:prSet>
      <dgm:spPr/>
    </dgm:pt>
    <dgm:pt modelId="{AC3C783F-D6F7-47B5-BB08-F05F9BEA2871}" type="pres">
      <dgm:prSet presAssocID="{D654F15E-212B-4E73-B735-555BF5B4E688}" presName="accent_1" presStyleCnt="0"/>
      <dgm:spPr/>
    </dgm:pt>
    <dgm:pt modelId="{0FD49BCD-2157-4C5E-956C-E5733222EEDB}" type="pres">
      <dgm:prSet presAssocID="{D654F15E-212B-4E73-B735-555BF5B4E688}" presName="accentRepeatNode" presStyleLbl="solidFgAcc1" presStyleIdx="0" presStyleCnt="4" custScaleX="100788" custScaleY="99501" custLinFactNeighborX="-1566" custLinFactNeighborY="453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a:solidFill>
            <a:schemeClr val="bg1"/>
          </a:solidFill>
        </a:ln>
      </dgm:spPr>
    </dgm:pt>
    <dgm:pt modelId="{2AE55769-0F97-461B-8F9F-F80AB3B004A6}" type="pres">
      <dgm:prSet presAssocID="{589A1838-35E9-4CCB-A490-A16103F77B7E}" presName="text_2" presStyleLbl="node1" presStyleIdx="1" presStyleCnt="4" custScaleX="96741" custLinFactNeighborX="-50" custLinFactNeighborY="-4116">
        <dgm:presLayoutVars>
          <dgm:bulletEnabled val="1"/>
        </dgm:presLayoutVars>
      </dgm:prSet>
      <dgm:spPr>
        <a:xfrm>
          <a:off x="1271170" y="2189043"/>
          <a:ext cx="7407981" cy="1094521"/>
        </a:xfrm>
        <a:prstGeom prst="rect">
          <a:avLst/>
        </a:prstGeom>
      </dgm:spPr>
    </dgm:pt>
    <dgm:pt modelId="{26AB0EEB-290D-4762-B1EC-C36A6EB190DE}" type="pres">
      <dgm:prSet presAssocID="{589A1838-35E9-4CCB-A490-A16103F77B7E}" presName="accent_2" presStyleCnt="0"/>
      <dgm:spPr/>
    </dgm:pt>
    <dgm:pt modelId="{E07BD563-4E12-47CC-9CE8-C2D5C5B1C471}" type="pres">
      <dgm:prSet presAssocID="{589A1838-35E9-4CCB-A490-A16103F77B7E}" presName="accentRepeatNode" presStyleLbl="solidFgAcc1" presStyleIdx="1"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E42656D8-D979-41E9-8EB0-1CEDE3DEF9AC}" type="pres">
      <dgm:prSet presAssocID="{1F848C90-95A6-40C1-B80E-F011DAB205E8}" presName="text_3" presStyleLbl="node1" presStyleIdx="2" presStyleCnt="4" custScaleX="96407" custLinFactNeighborX="-173" custLinFactNeighborY="-6239">
        <dgm:presLayoutVars>
          <dgm:bulletEnabled val="1"/>
        </dgm:presLayoutVars>
      </dgm:prSet>
      <dgm:spPr/>
    </dgm:pt>
    <dgm:pt modelId="{ADD06000-F2D0-4B5C-8ADD-708D07A29146}" type="pres">
      <dgm:prSet presAssocID="{1F848C90-95A6-40C1-B80E-F011DAB205E8}" presName="accent_3" presStyleCnt="0"/>
      <dgm:spPr/>
    </dgm:pt>
    <dgm:pt modelId="{0E288FE7-4067-48A6-9AF9-3AB5284FF6AB}" type="pres">
      <dgm:prSet presAssocID="{1F848C90-95A6-40C1-B80E-F011DAB205E8}" presName="accentRepeatNode" presStyleLbl="solidFgAcc1" presStyleIdx="2"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A7A914ED-70C6-4DFD-9D3D-43D91687732D}" type="pres">
      <dgm:prSet presAssocID="{ABC675AC-917D-4410-936D-574B57636CFE}" presName="text_4" presStyleLbl="node1" presStyleIdx="3" presStyleCnt="4" custScaleX="98770" custLinFactNeighborX="-1156" custLinFactNeighborY="-2614">
        <dgm:presLayoutVars>
          <dgm:bulletEnabled val="1"/>
        </dgm:presLayoutVars>
      </dgm:prSet>
      <dgm:spPr/>
    </dgm:pt>
    <dgm:pt modelId="{74E73C57-E2E3-4282-ACE1-B6DAFD224183}" type="pres">
      <dgm:prSet presAssocID="{ABC675AC-917D-4410-936D-574B57636CFE}" presName="accent_4" presStyleCnt="0"/>
      <dgm:spPr/>
    </dgm:pt>
    <dgm:pt modelId="{BED5866A-0431-4DEF-964D-1975BE6139A7}" type="pres">
      <dgm:prSet presAssocID="{ABC675AC-917D-4410-936D-574B57636CFE}" presName="accentRepeatNode" presStyleLbl="solidFgAcc1" presStyleIdx="3"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Lst>
  <dgm:cxnLst>
    <dgm:cxn modelId="{56B5A828-0627-4B1E-9054-698D79029D99}" srcId="{88FAE57D-D39D-4068-90FD-0C0AD5CE3EBB}" destId="{589A1838-35E9-4CCB-A490-A16103F77B7E}" srcOrd="1" destOrd="0" parTransId="{D2CCD1B4-522B-468F-9D20-023308202333}" sibTransId="{38AF428C-5B72-41F9-AD01-20A1384448D3}"/>
    <dgm:cxn modelId="{DF81DF35-E140-458F-8BAC-6B996EE50086}" srcId="{88FAE57D-D39D-4068-90FD-0C0AD5CE3EBB}" destId="{1F848C90-95A6-40C1-B80E-F011DAB205E8}" srcOrd="2" destOrd="0" parTransId="{D030A196-F97D-4F0C-9017-1D1EBAE7B946}" sibTransId="{CE415C09-BFC6-49D3-BEC1-AE85A96A1EFF}"/>
    <dgm:cxn modelId="{38C2213D-4966-4676-A7BB-E840B407031F}" srcId="{88FAE57D-D39D-4068-90FD-0C0AD5CE3EBB}" destId="{D654F15E-212B-4E73-B735-555BF5B4E688}" srcOrd="0" destOrd="0" parTransId="{753D9DC2-C42D-4294-8667-6857C2D2EB89}" sibTransId="{83EE5017-7A3A-4BCC-8E76-86F41D128D93}"/>
    <dgm:cxn modelId="{B9C39A69-F170-4490-BFCB-F242B5798B72}" type="presOf" srcId="{ABC675AC-917D-4410-936D-574B57636CFE}" destId="{A7A914ED-70C6-4DFD-9D3D-43D91687732D}" srcOrd="0" destOrd="0" presId="urn:microsoft.com/office/officeart/2008/layout/VerticalCurvedList"/>
    <dgm:cxn modelId="{B105244E-5EA5-4175-8987-7BCC6F6572D7}" type="presOf" srcId="{83EE5017-7A3A-4BCC-8E76-86F41D128D93}" destId="{E8BB7F22-DE02-46F3-BFD8-3AC80D67F1AF}" srcOrd="0" destOrd="0" presId="urn:microsoft.com/office/officeart/2008/layout/VerticalCurvedList"/>
    <dgm:cxn modelId="{7309B69F-63B6-4F57-860C-F429E4765CEE}" type="presOf" srcId="{1F848C90-95A6-40C1-B80E-F011DAB205E8}" destId="{E42656D8-D979-41E9-8EB0-1CEDE3DEF9AC}" srcOrd="0" destOrd="0" presId="urn:microsoft.com/office/officeart/2008/layout/VerticalCurvedList"/>
    <dgm:cxn modelId="{4350D4A1-F8C0-4F18-8B9E-64DFA2108562}" srcId="{88FAE57D-D39D-4068-90FD-0C0AD5CE3EBB}" destId="{ABC675AC-917D-4410-936D-574B57636CFE}" srcOrd="3" destOrd="0" parTransId="{D3A3C26F-E61E-4C02-AA4B-DE2C8DEE98F2}" sibTransId="{C354C70B-7336-43D6-80E2-78EAB9410EB7}"/>
    <dgm:cxn modelId="{F687B2B0-A526-46E4-A993-78DE63F446D9}" type="presOf" srcId="{88FAE57D-D39D-4068-90FD-0C0AD5CE3EBB}" destId="{AB7EB9FF-EEA4-4894-A936-0343401F1FD8}" srcOrd="0" destOrd="0" presId="urn:microsoft.com/office/officeart/2008/layout/VerticalCurvedList"/>
    <dgm:cxn modelId="{7BBA7FC6-BB2F-4F8B-9320-8C6A66B3F8CA}" type="presOf" srcId="{589A1838-35E9-4CCB-A490-A16103F77B7E}" destId="{2AE55769-0F97-461B-8F9F-F80AB3B004A6}" srcOrd="0" destOrd="0" presId="urn:microsoft.com/office/officeart/2008/layout/VerticalCurvedList"/>
    <dgm:cxn modelId="{18FBEFE4-BA34-4F68-A677-72E6AF0D1BE8}" type="presOf" srcId="{D654F15E-212B-4E73-B735-555BF5B4E688}" destId="{2FABC47F-F474-4CFA-ADFC-4479E76C693C}" srcOrd="0" destOrd="0" presId="urn:microsoft.com/office/officeart/2008/layout/VerticalCurvedList"/>
    <dgm:cxn modelId="{E059AC7D-A865-496B-A338-9448BB453784}" type="presParOf" srcId="{AB7EB9FF-EEA4-4894-A936-0343401F1FD8}" destId="{B4DF866C-2B1F-4823-9F12-33BCEC5D7201}" srcOrd="0" destOrd="0" presId="urn:microsoft.com/office/officeart/2008/layout/VerticalCurvedList"/>
    <dgm:cxn modelId="{6036341B-0DC3-4D96-AB1F-19E3071DA71B}" type="presParOf" srcId="{B4DF866C-2B1F-4823-9F12-33BCEC5D7201}" destId="{62C31ECC-2EA2-4B8B-80FF-6BDC455FE534}" srcOrd="0" destOrd="0" presId="urn:microsoft.com/office/officeart/2008/layout/VerticalCurvedList"/>
    <dgm:cxn modelId="{EA119209-9AB5-4913-8F92-F5F38AA67353}" type="presParOf" srcId="{62C31ECC-2EA2-4B8B-80FF-6BDC455FE534}" destId="{4A80B8B0-64AB-4F3E-B101-3A648F941456}" srcOrd="0" destOrd="0" presId="urn:microsoft.com/office/officeart/2008/layout/VerticalCurvedList"/>
    <dgm:cxn modelId="{30B0D807-0AA9-4730-8853-D07E825CF1E5}" type="presParOf" srcId="{62C31ECC-2EA2-4B8B-80FF-6BDC455FE534}" destId="{E8BB7F22-DE02-46F3-BFD8-3AC80D67F1AF}" srcOrd="1" destOrd="0" presId="urn:microsoft.com/office/officeart/2008/layout/VerticalCurvedList"/>
    <dgm:cxn modelId="{80F0A25B-CB7C-4FD0-A8AD-6DB522169EB8}" type="presParOf" srcId="{62C31ECC-2EA2-4B8B-80FF-6BDC455FE534}" destId="{4D380FF1-A1A0-4C5B-929C-6AA9B24DE5C0}" srcOrd="2" destOrd="0" presId="urn:microsoft.com/office/officeart/2008/layout/VerticalCurvedList"/>
    <dgm:cxn modelId="{E01C51EA-0BE9-4FF0-8CCC-B61C0E20BE00}" type="presParOf" srcId="{62C31ECC-2EA2-4B8B-80FF-6BDC455FE534}" destId="{0C7EF525-BB2A-430E-A955-E32E45BA2911}" srcOrd="3" destOrd="0" presId="urn:microsoft.com/office/officeart/2008/layout/VerticalCurvedList"/>
    <dgm:cxn modelId="{2E25A71C-95C5-4544-B7F2-EFB2ADDCEE1B}" type="presParOf" srcId="{B4DF866C-2B1F-4823-9F12-33BCEC5D7201}" destId="{2FABC47F-F474-4CFA-ADFC-4479E76C693C}" srcOrd="1" destOrd="0" presId="urn:microsoft.com/office/officeart/2008/layout/VerticalCurvedList"/>
    <dgm:cxn modelId="{B32C7ACC-F93B-446C-B172-51F64046C94F}" type="presParOf" srcId="{B4DF866C-2B1F-4823-9F12-33BCEC5D7201}" destId="{AC3C783F-D6F7-47B5-BB08-F05F9BEA2871}" srcOrd="2" destOrd="0" presId="urn:microsoft.com/office/officeart/2008/layout/VerticalCurvedList"/>
    <dgm:cxn modelId="{E09A4C04-2A44-46DA-971B-2FAFA3BEFE9A}" type="presParOf" srcId="{AC3C783F-D6F7-47B5-BB08-F05F9BEA2871}" destId="{0FD49BCD-2157-4C5E-956C-E5733222EEDB}" srcOrd="0" destOrd="0" presId="urn:microsoft.com/office/officeart/2008/layout/VerticalCurvedList"/>
    <dgm:cxn modelId="{19F1BD7C-F998-4D30-B6B0-EE5C1ED53802}" type="presParOf" srcId="{B4DF866C-2B1F-4823-9F12-33BCEC5D7201}" destId="{2AE55769-0F97-461B-8F9F-F80AB3B004A6}" srcOrd="3" destOrd="0" presId="urn:microsoft.com/office/officeart/2008/layout/VerticalCurvedList"/>
    <dgm:cxn modelId="{087348F8-C217-4EB1-A512-9BF489444F5D}" type="presParOf" srcId="{B4DF866C-2B1F-4823-9F12-33BCEC5D7201}" destId="{26AB0EEB-290D-4762-B1EC-C36A6EB190DE}" srcOrd="4" destOrd="0" presId="urn:microsoft.com/office/officeart/2008/layout/VerticalCurvedList"/>
    <dgm:cxn modelId="{BAA691AB-185F-4899-82FF-7BFDFD0ED07A}" type="presParOf" srcId="{26AB0EEB-290D-4762-B1EC-C36A6EB190DE}" destId="{E07BD563-4E12-47CC-9CE8-C2D5C5B1C471}" srcOrd="0" destOrd="0" presId="urn:microsoft.com/office/officeart/2008/layout/VerticalCurvedList"/>
    <dgm:cxn modelId="{B7F1400B-7723-45F6-B452-A19DB137BF3E}" type="presParOf" srcId="{B4DF866C-2B1F-4823-9F12-33BCEC5D7201}" destId="{E42656D8-D979-41E9-8EB0-1CEDE3DEF9AC}" srcOrd="5" destOrd="0" presId="urn:microsoft.com/office/officeart/2008/layout/VerticalCurvedList"/>
    <dgm:cxn modelId="{B1B99A61-99AD-442E-AA38-0BE5A60A5187}" type="presParOf" srcId="{B4DF866C-2B1F-4823-9F12-33BCEC5D7201}" destId="{ADD06000-F2D0-4B5C-8ADD-708D07A29146}" srcOrd="6" destOrd="0" presId="urn:microsoft.com/office/officeart/2008/layout/VerticalCurvedList"/>
    <dgm:cxn modelId="{139A8DD7-D369-4464-8C2A-97DA68A131F7}" type="presParOf" srcId="{ADD06000-F2D0-4B5C-8ADD-708D07A29146}" destId="{0E288FE7-4067-48A6-9AF9-3AB5284FF6AB}" srcOrd="0" destOrd="0" presId="urn:microsoft.com/office/officeart/2008/layout/VerticalCurvedList"/>
    <dgm:cxn modelId="{013FB9AB-1DA8-4012-AF1D-BE84959A7396}" type="presParOf" srcId="{B4DF866C-2B1F-4823-9F12-33BCEC5D7201}" destId="{A7A914ED-70C6-4DFD-9D3D-43D91687732D}" srcOrd="7" destOrd="0" presId="urn:microsoft.com/office/officeart/2008/layout/VerticalCurvedList"/>
    <dgm:cxn modelId="{6EAA694F-62E4-4981-B322-86387A9C7DB0}" type="presParOf" srcId="{B4DF866C-2B1F-4823-9F12-33BCEC5D7201}" destId="{74E73C57-E2E3-4282-ACE1-B6DAFD224183}" srcOrd="8" destOrd="0" presId="urn:microsoft.com/office/officeart/2008/layout/VerticalCurvedList"/>
    <dgm:cxn modelId="{A757CC00-CA5E-463B-AF96-347A7ADC8959}" type="presParOf" srcId="{74E73C57-E2E3-4282-ACE1-B6DAFD224183}" destId="{BED5866A-0431-4DEF-964D-1975BE6139A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FAE57D-D39D-4068-90FD-0C0AD5CE3EB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i-FI"/>
        </a:p>
      </dgm:t>
    </dgm:pt>
    <dgm:pt modelId="{94C47BE9-8749-4784-82F3-07C4B18CF05F}">
      <dgm:prSet custT="1"/>
      <dgm:spPr>
        <a:solidFill>
          <a:srgbClr val="94C120"/>
        </a:solidFill>
        <a:ln>
          <a:solidFill>
            <a:srgbClr val="94C120"/>
          </a:solidFill>
        </a:ln>
      </dgm:spPr>
      <dgm:t>
        <a:bodyPr/>
        <a:lstStyle/>
        <a:p>
          <a:r>
            <a:rPr lang="en-GB" sz="2000" baseline="0" dirty="0">
              <a:solidFill>
                <a:schemeClr val="bg1"/>
              </a:solidFill>
              <a:latin typeface="+mn-lt"/>
            </a:rPr>
            <a:t>To implement the actions specified in the WWF Green Office environmental programme in the core organisation.</a:t>
          </a:r>
        </a:p>
      </dgm:t>
    </dgm:pt>
    <dgm:pt modelId="{4C8229C2-B639-4E01-A9CE-5160B649CCB0}" type="parTrans" cxnId="{687C060C-C77D-4456-84F4-860F362423A8}">
      <dgm:prSet/>
      <dgm:spPr/>
      <dgm:t>
        <a:bodyPr/>
        <a:lstStyle/>
        <a:p>
          <a:endParaRPr lang="fi-FI"/>
        </a:p>
      </dgm:t>
    </dgm:pt>
    <dgm:pt modelId="{5CE1E608-A78B-4108-8F58-F0C6A308FA6C}" type="sibTrans" cxnId="{687C060C-C77D-4456-84F4-860F362423A8}">
      <dgm:prSet/>
      <dgm:spPr/>
      <dgm:t>
        <a:bodyPr/>
        <a:lstStyle/>
        <a:p>
          <a:endParaRPr lang="fi-FI"/>
        </a:p>
      </dgm:t>
    </dgm:pt>
    <dgm:pt modelId="{120377AB-4D58-400D-89F8-B1207EB1A1F3}">
      <dgm:prSet phldrT="[Teksti]" custT="1"/>
      <dgm:spPr>
        <a:solidFill>
          <a:srgbClr val="94C120"/>
        </a:solidFill>
        <a:ln>
          <a:solidFill>
            <a:srgbClr val="94C120"/>
          </a:solidFill>
        </a:ln>
      </dgm:spPr>
      <dgm:t>
        <a:bodyPr/>
        <a:lstStyle/>
        <a:p>
          <a:pPr algn="l"/>
          <a:r>
            <a:rPr lang="fi-FI" sz="1800" dirty="0" err="1"/>
            <a:t>Continue</a:t>
          </a:r>
          <a:r>
            <a:rPr lang="fi-FI" sz="1800" dirty="0"/>
            <a:t> </a:t>
          </a:r>
          <a:r>
            <a:rPr lang="fi-FI" sz="1800" dirty="0" err="1"/>
            <a:t>developing</a:t>
          </a:r>
          <a:r>
            <a:rPr lang="fi-FI" sz="1800" dirty="0"/>
            <a:t> </a:t>
          </a:r>
          <a:r>
            <a:rPr lang="fi-FI" sz="1800" dirty="0" err="1"/>
            <a:t>environmental</a:t>
          </a:r>
          <a:r>
            <a:rPr lang="fi-FI" sz="1800" dirty="0"/>
            <a:t> </a:t>
          </a:r>
          <a:r>
            <a:rPr lang="fi-FI" sz="1800" dirty="0" err="1"/>
            <a:t>actions</a:t>
          </a:r>
          <a:r>
            <a:rPr lang="fi-FI" sz="1800" dirty="0"/>
            <a:t> </a:t>
          </a:r>
          <a:r>
            <a:rPr lang="fi-FI" sz="1800" dirty="0" err="1"/>
            <a:t>together</a:t>
          </a:r>
          <a:r>
            <a:rPr lang="fi-FI" sz="1800" dirty="0"/>
            <a:t> </a:t>
          </a:r>
          <a:r>
            <a:rPr lang="fi-FI" sz="1800" dirty="0" err="1"/>
            <a:t>with</a:t>
          </a:r>
          <a:r>
            <a:rPr lang="fi-FI" sz="1800" dirty="0"/>
            <a:t> </a:t>
          </a:r>
          <a:r>
            <a:rPr lang="fi-FI" sz="1800" dirty="0" err="1"/>
            <a:t>stakeholders</a:t>
          </a:r>
          <a:r>
            <a:rPr lang="fi-FI" sz="1800" dirty="0"/>
            <a:t> and </a:t>
          </a:r>
          <a:r>
            <a:rPr lang="fi-FI" sz="1800" dirty="0" err="1"/>
            <a:t>partners</a:t>
          </a:r>
          <a:r>
            <a:rPr lang="fi-FI" sz="1800" dirty="0"/>
            <a:t> </a:t>
          </a:r>
          <a:r>
            <a:rPr lang="fi-FI" sz="1800" dirty="0" err="1"/>
            <a:t>through</a:t>
          </a:r>
          <a:r>
            <a:rPr lang="fi-FI" sz="1800" dirty="0"/>
            <a:t> </a:t>
          </a:r>
          <a:r>
            <a:rPr lang="fi-FI" sz="1800" dirty="0" err="1"/>
            <a:t>various</a:t>
          </a:r>
          <a:r>
            <a:rPr lang="fi-FI" sz="1800" dirty="0"/>
            <a:t> </a:t>
          </a:r>
          <a:r>
            <a:rPr lang="fi-FI" sz="1800" dirty="0" err="1"/>
            <a:t>projects</a:t>
          </a:r>
          <a:r>
            <a:rPr lang="fi-FI" sz="1800" dirty="0"/>
            <a:t>.</a:t>
          </a:r>
          <a:r>
            <a:rPr lang="en-GB" sz="1800" baseline="0" dirty="0">
              <a:solidFill>
                <a:srgbClr val="FFFFFF"/>
              </a:solidFill>
              <a:latin typeface="+mn-lt"/>
            </a:rPr>
            <a:t> </a:t>
          </a:r>
        </a:p>
      </dgm:t>
    </dgm:pt>
    <dgm:pt modelId="{7D14B4E1-6791-4C9E-876A-B4F1A22CAA70}" type="parTrans" cxnId="{703ED9BE-C518-4D34-8717-1C12AE25E89F}">
      <dgm:prSet/>
      <dgm:spPr/>
      <dgm:t>
        <a:bodyPr/>
        <a:lstStyle/>
        <a:p>
          <a:endParaRPr lang="fi-FI"/>
        </a:p>
      </dgm:t>
    </dgm:pt>
    <dgm:pt modelId="{BD120FCE-7EFF-4156-B9BD-7B80C181B538}" type="sibTrans" cxnId="{703ED9BE-C518-4D34-8717-1C12AE25E89F}">
      <dgm:prSet/>
      <dgm:spPr/>
      <dgm:t>
        <a:bodyPr/>
        <a:lstStyle/>
        <a:p>
          <a:endParaRPr lang="fi-FI"/>
        </a:p>
      </dgm:t>
    </dgm:pt>
    <dgm:pt modelId="{D654F15E-212B-4E73-B735-555BF5B4E688}">
      <dgm:prSet phldrT="[Teksti]" custT="1"/>
      <dgm:spPr>
        <a:solidFill>
          <a:srgbClr val="94C120"/>
        </a:solidFill>
        <a:ln>
          <a:solidFill>
            <a:srgbClr val="94C120"/>
          </a:solidFill>
        </a:ln>
      </dgm:spPr>
      <dgm:t>
        <a:bodyPr/>
        <a:lstStyle/>
        <a:p>
          <a:pPr algn="l"/>
          <a:r>
            <a:rPr dirty="0"/>
            <a:t>           </a:t>
          </a:r>
          <a:r>
            <a:rPr lang="en-GB" sz="3600" b="1" baseline="0" dirty="0">
              <a:solidFill>
                <a:schemeClr val="bg1"/>
              </a:solidFill>
              <a:latin typeface="+mn-lt"/>
            </a:rPr>
            <a:t>ACTIONS 2025</a:t>
          </a:r>
        </a:p>
      </dgm:t>
    </dgm:pt>
    <dgm:pt modelId="{83EE5017-7A3A-4BCC-8E76-86F41D128D93}" type="sibTrans" cxnId="{38C2213D-4966-4676-A7BB-E840B407031F}">
      <dgm:prSet/>
      <dgm:spPr>
        <a:ln>
          <a:solidFill>
            <a:srgbClr val="94C120"/>
          </a:solidFill>
        </a:ln>
      </dgm:spPr>
      <dgm:t>
        <a:bodyPr/>
        <a:lstStyle/>
        <a:p>
          <a:endParaRPr lang="fi-FI" sz="1800" baseline="0">
            <a:solidFill>
              <a:schemeClr val="bg1"/>
            </a:solidFill>
          </a:endParaRPr>
        </a:p>
      </dgm:t>
    </dgm:pt>
    <dgm:pt modelId="{753D9DC2-C42D-4294-8667-6857C2D2EB89}" type="parTrans" cxnId="{38C2213D-4966-4676-A7BB-E840B407031F}">
      <dgm:prSet/>
      <dgm:spPr/>
      <dgm:t>
        <a:bodyPr/>
        <a:lstStyle/>
        <a:p>
          <a:endParaRPr lang="fi-FI"/>
        </a:p>
      </dgm:t>
    </dgm:pt>
    <dgm:pt modelId="{AADF892B-3B92-4EAC-B5C6-F48708D95F31}">
      <dgm:prSet phldrT="[Teksti]" custT="1"/>
      <dgm:spPr>
        <a:solidFill>
          <a:srgbClr val="94C120"/>
        </a:solidFill>
        <a:ln>
          <a:solidFill>
            <a:srgbClr val="94C120"/>
          </a:solidFill>
        </a:ln>
      </dgm:spPr>
      <dgm:t>
        <a:bodyPr/>
        <a:lstStyle/>
        <a:p>
          <a:pPr algn="l"/>
          <a:r>
            <a:rPr lang="fi-FI" sz="1900" dirty="0" err="1"/>
            <a:t>Support</a:t>
          </a:r>
          <a:r>
            <a:rPr lang="fi-FI" sz="1900" dirty="0"/>
            <a:t> </a:t>
          </a:r>
          <a:r>
            <a:rPr lang="fi-FI" sz="1900" dirty="0" err="1"/>
            <a:t>the</a:t>
          </a:r>
          <a:r>
            <a:rPr lang="fi-FI" sz="1900" dirty="0"/>
            <a:t> </a:t>
          </a:r>
          <a:r>
            <a:rPr lang="fi-FI" sz="1900" dirty="0" err="1"/>
            <a:t>member</a:t>
          </a:r>
          <a:r>
            <a:rPr lang="fi-FI" sz="1900" dirty="0"/>
            <a:t> </a:t>
          </a:r>
          <a:r>
            <a:rPr lang="fi-FI" sz="1900" dirty="0" err="1"/>
            <a:t>community</a:t>
          </a:r>
          <a:r>
            <a:rPr lang="fi-FI" sz="1900" dirty="0"/>
            <a:t> in </a:t>
          </a:r>
          <a:r>
            <a:rPr lang="fi-FI" sz="1900" dirty="0" err="1"/>
            <a:t>adopting</a:t>
          </a:r>
          <a:r>
            <a:rPr lang="fi-FI" sz="1900" dirty="0"/>
            <a:t> </a:t>
          </a:r>
          <a:r>
            <a:rPr lang="fi-FI" sz="1900" dirty="0" err="1"/>
            <a:t>environmental</a:t>
          </a:r>
          <a:r>
            <a:rPr lang="fi-FI" sz="1900" dirty="0"/>
            <a:t> </a:t>
          </a:r>
          <a:r>
            <a:rPr lang="fi-FI" sz="1900" dirty="0" err="1"/>
            <a:t>guidelines</a:t>
          </a:r>
          <a:r>
            <a:rPr lang="fi-FI" sz="1900" dirty="0"/>
            <a:t> and </a:t>
          </a:r>
          <a:r>
            <a:rPr lang="fi-FI" sz="1900" dirty="0" err="1"/>
            <a:t>tools</a:t>
          </a:r>
          <a:r>
            <a:rPr lang="fi-FI" sz="1900" dirty="0"/>
            <a:t> and </a:t>
          </a:r>
          <a:r>
            <a:rPr lang="fi-FI" sz="1900" dirty="0" err="1"/>
            <a:t>continue</a:t>
          </a:r>
          <a:r>
            <a:rPr lang="fi-FI" sz="1900" dirty="0"/>
            <a:t> </a:t>
          </a:r>
          <a:r>
            <a:rPr lang="fi-FI" sz="1900" dirty="0" err="1"/>
            <a:t>their</a:t>
          </a:r>
          <a:r>
            <a:rPr lang="fi-FI" sz="1900" dirty="0"/>
            <a:t> </a:t>
          </a:r>
          <a:r>
            <a:rPr lang="fi-FI" sz="1900" dirty="0" err="1"/>
            <a:t>development</a:t>
          </a:r>
          <a:r>
            <a:rPr lang="en-GB" sz="1900" baseline="0" dirty="0">
              <a:solidFill>
                <a:srgbClr val="FFFFFF"/>
              </a:solidFill>
              <a:latin typeface="+mn-lt"/>
            </a:rPr>
            <a:t>. </a:t>
          </a:r>
        </a:p>
      </dgm:t>
    </dgm:pt>
    <dgm:pt modelId="{4BF90197-6C0D-4B90-AFB2-4B6F710C4EF7}" type="parTrans" cxnId="{FB7BAEE9-B5E6-4B40-93F6-7684CFF0CC13}">
      <dgm:prSet/>
      <dgm:spPr/>
      <dgm:t>
        <a:bodyPr/>
        <a:lstStyle/>
        <a:p>
          <a:endParaRPr lang="fi-FI"/>
        </a:p>
      </dgm:t>
    </dgm:pt>
    <dgm:pt modelId="{3AB1DA2B-0CD0-405F-8391-C17CBA20955E}" type="sibTrans" cxnId="{FB7BAEE9-B5E6-4B40-93F6-7684CFF0CC13}">
      <dgm:prSet/>
      <dgm:spPr/>
      <dgm:t>
        <a:bodyPr/>
        <a:lstStyle/>
        <a:p>
          <a:endParaRPr lang="fi-FI"/>
        </a:p>
      </dgm:t>
    </dgm:pt>
    <dgm:pt modelId="{AB7EB9FF-EEA4-4894-A936-0343401F1FD8}" type="pres">
      <dgm:prSet presAssocID="{88FAE57D-D39D-4068-90FD-0C0AD5CE3EBB}" presName="Name0" presStyleCnt="0">
        <dgm:presLayoutVars>
          <dgm:chMax val="7"/>
          <dgm:chPref val="7"/>
          <dgm:dir/>
        </dgm:presLayoutVars>
      </dgm:prSet>
      <dgm:spPr/>
    </dgm:pt>
    <dgm:pt modelId="{B4DF866C-2B1F-4823-9F12-33BCEC5D7201}" type="pres">
      <dgm:prSet presAssocID="{88FAE57D-D39D-4068-90FD-0C0AD5CE3EBB}" presName="Name1" presStyleCnt="0"/>
      <dgm:spPr/>
    </dgm:pt>
    <dgm:pt modelId="{62C31ECC-2EA2-4B8B-80FF-6BDC455FE534}" type="pres">
      <dgm:prSet presAssocID="{88FAE57D-D39D-4068-90FD-0C0AD5CE3EBB}" presName="cycle" presStyleCnt="0"/>
      <dgm:spPr/>
    </dgm:pt>
    <dgm:pt modelId="{4A80B8B0-64AB-4F3E-B101-3A648F941456}" type="pres">
      <dgm:prSet presAssocID="{88FAE57D-D39D-4068-90FD-0C0AD5CE3EBB}" presName="srcNode" presStyleLbl="node1" presStyleIdx="0" presStyleCnt="4"/>
      <dgm:spPr/>
    </dgm:pt>
    <dgm:pt modelId="{E8BB7F22-DE02-46F3-BFD8-3AC80D67F1AF}" type="pres">
      <dgm:prSet presAssocID="{88FAE57D-D39D-4068-90FD-0C0AD5CE3EBB}" presName="conn" presStyleLbl="parChTrans1D2" presStyleIdx="0" presStyleCnt="1" custLinFactNeighborY="-522"/>
      <dgm:spPr/>
    </dgm:pt>
    <dgm:pt modelId="{4D380FF1-A1A0-4C5B-929C-6AA9B24DE5C0}" type="pres">
      <dgm:prSet presAssocID="{88FAE57D-D39D-4068-90FD-0C0AD5CE3EBB}" presName="extraNode" presStyleLbl="node1" presStyleIdx="0" presStyleCnt="4"/>
      <dgm:spPr/>
    </dgm:pt>
    <dgm:pt modelId="{0C7EF525-BB2A-430E-A955-E32E45BA2911}" type="pres">
      <dgm:prSet presAssocID="{88FAE57D-D39D-4068-90FD-0C0AD5CE3EBB}" presName="dstNode" presStyleLbl="node1" presStyleIdx="0" presStyleCnt="4"/>
      <dgm:spPr/>
    </dgm:pt>
    <dgm:pt modelId="{2FABC47F-F474-4CFA-ADFC-4479E76C693C}" type="pres">
      <dgm:prSet presAssocID="{D654F15E-212B-4E73-B735-555BF5B4E688}" presName="text_1" presStyleLbl="node1" presStyleIdx="0" presStyleCnt="4" custScaleX="99997" custScaleY="132725" custLinFactNeighborX="-793" custLinFactNeighborY="1930">
        <dgm:presLayoutVars>
          <dgm:bulletEnabled val="1"/>
        </dgm:presLayoutVars>
      </dgm:prSet>
      <dgm:spPr/>
    </dgm:pt>
    <dgm:pt modelId="{AC3C783F-D6F7-47B5-BB08-F05F9BEA2871}" type="pres">
      <dgm:prSet presAssocID="{D654F15E-212B-4E73-B735-555BF5B4E688}" presName="accent_1" presStyleCnt="0"/>
      <dgm:spPr/>
    </dgm:pt>
    <dgm:pt modelId="{0FD49BCD-2157-4C5E-956C-E5733222EEDB}" type="pres">
      <dgm:prSet presAssocID="{D654F15E-212B-4E73-B735-555BF5B4E688}" presName="accentRepeatNode" presStyleLbl="solidFgAcc1" presStyleIdx="0" presStyleCnt="4" custScaleX="118916" custScaleY="118916" custLinFactNeighborX="-27" custLinFactNeighborY="-809"/>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9E841D7D-0D75-417B-9EB6-313DEFFED12E}" type="pres">
      <dgm:prSet presAssocID="{120377AB-4D58-400D-89F8-B1207EB1A1F3}" presName="text_2" presStyleLbl="node1" presStyleIdx="1" presStyleCnt="4">
        <dgm:presLayoutVars>
          <dgm:bulletEnabled val="1"/>
        </dgm:presLayoutVars>
      </dgm:prSet>
      <dgm:spPr/>
    </dgm:pt>
    <dgm:pt modelId="{1E1707CA-C160-4343-92D4-4ACFD4409ECE}" type="pres">
      <dgm:prSet presAssocID="{120377AB-4D58-400D-89F8-B1207EB1A1F3}" presName="accent_2" presStyleCnt="0"/>
      <dgm:spPr/>
    </dgm:pt>
    <dgm:pt modelId="{9D4CFBA4-7FFE-49E9-93E6-30EFA954FC7F}" type="pres">
      <dgm:prSet presAssocID="{120377AB-4D58-400D-89F8-B1207EB1A1F3}" presName="accentRepeatNode" presStyleLbl="solidFgAcc1" presStyleIdx="1" presStyleCnt="4" custLinFactNeighborX="7828"/>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6ED50501-7F9C-44BC-807E-69FF3D913187}" type="pres">
      <dgm:prSet presAssocID="{AADF892B-3B92-4EAC-B5C6-F48708D95F31}" presName="text_3" presStyleLbl="node1" presStyleIdx="2" presStyleCnt="4">
        <dgm:presLayoutVars>
          <dgm:bulletEnabled val="1"/>
        </dgm:presLayoutVars>
      </dgm:prSet>
      <dgm:spPr/>
    </dgm:pt>
    <dgm:pt modelId="{24101334-072F-48B9-A34F-E8A74BDF7649}" type="pres">
      <dgm:prSet presAssocID="{AADF892B-3B92-4EAC-B5C6-F48708D95F31}" presName="accent_3" presStyleCnt="0"/>
      <dgm:spPr/>
    </dgm:pt>
    <dgm:pt modelId="{AF28CBF8-E811-4EAA-A51A-3B0F9AD10FDF}" type="pres">
      <dgm:prSet presAssocID="{AADF892B-3B92-4EAC-B5C6-F48708D95F31}" presName="accentRepeatNode" presStyleLbl="solidFgAcc1" presStyleIdx="2"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5AD4F37E-5C8B-4218-A9FB-ADB9B3C72663}" type="pres">
      <dgm:prSet presAssocID="{94C47BE9-8749-4784-82F3-07C4B18CF05F}" presName="text_4" presStyleLbl="node1" presStyleIdx="3" presStyleCnt="4">
        <dgm:presLayoutVars>
          <dgm:bulletEnabled val="1"/>
        </dgm:presLayoutVars>
      </dgm:prSet>
      <dgm:spPr/>
    </dgm:pt>
    <dgm:pt modelId="{9D03ABDD-439E-40F2-918D-05E54FB0D6EC}" type="pres">
      <dgm:prSet presAssocID="{94C47BE9-8749-4784-82F3-07C4B18CF05F}" presName="accent_4" presStyleCnt="0"/>
      <dgm:spPr/>
    </dgm:pt>
    <dgm:pt modelId="{34A3877A-E04D-42BD-8BA3-40F49C562389}" type="pres">
      <dgm:prSet presAssocID="{94C47BE9-8749-4784-82F3-07C4B18CF05F}" presName="accentRepeatNode" presStyleLbl="solidFgAcc1" presStyleIdx="3" presStyleCnt="4" custLinFactNeighborX="7828"/>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Lst>
  <dgm:cxnLst>
    <dgm:cxn modelId="{687C060C-C77D-4456-84F4-860F362423A8}" srcId="{88FAE57D-D39D-4068-90FD-0C0AD5CE3EBB}" destId="{94C47BE9-8749-4784-82F3-07C4B18CF05F}" srcOrd="3" destOrd="0" parTransId="{4C8229C2-B639-4E01-A9CE-5160B649CCB0}" sibTransId="{5CE1E608-A78B-4108-8F58-F0C6A308FA6C}"/>
    <dgm:cxn modelId="{637DA134-3F0E-419C-AB53-D6847D007CC1}" type="presOf" srcId="{94C47BE9-8749-4784-82F3-07C4B18CF05F}" destId="{5AD4F37E-5C8B-4218-A9FB-ADB9B3C72663}" srcOrd="0" destOrd="0" presId="urn:microsoft.com/office/officeart/2008/layout/VerticalCurvedList"/>
    <dgm:cxn modelId="{38C2213D-4966-4676-A7BB-E840B407031F}" srcId="{88FAE57D-D39D-4068-90FD-0C0AD5CE3EBB}" destId="{D654F15E-212B-4E73-B735-555BF5B4E688}" srcOrd="0" destOrd="0" parTransId="{753D9DC2-C42D-4294-8667-6857C2D2EB89}" sibTransId="{83EE5017-7A3A-4BCC-8E76-86F41D128D93}"/>
    <dgm:cxn modelId="{C4016343-95C9-4404-8874-5ED7217181A2}" type="presOf" srcId="{120377AB-4D58-400D-89F8-B1207EB1A1F3}" destId="{9E841D7D-0D75-417B-9EB6-313DEFFED12E}" srcOrd="0" destOrd="0" presId="urn:microsoft.com/office/officeart/2008/layout/VerticalCurvedList"/>
    <dgm:cxn modelId="{B105244E-5EA5-4175-8987-7BCC6F6572D7}" type="presOf" srcId="{83EE5017-7A3A-4BCC-8E76-86F41D128D93}" destId="{E8BB7F22-DE02-46F3-BFD8-3AC80D67F1AF}" srcOrd="0" destOrd="0" presId="urn:microsoft.com/office/officeart/2008/layout/VerticalCurvedList"/>
    <dgm:cxn modelId="{B7DA419E-940C-4FB4-ABEC-A7AA7D16C95A}" type="presOf" srcId="{AADF892B-3B92-4EAC-B5C6-F48708D95F31}" destId="{6ED50501-7F9C-44BC-807E-69FF3D913187}" srcOrd="0" destOrd="0" presId="urn:microsoft.com/office/officeart/2008/layout/VerticalCurvedList"/>
    <dgm:cxn modelId="{F687B2B0-A526-46E4-A993-78DE63F446D9}" type="presOf" srcId="{88FAE57D-D39D-4068-90FD-0C0AD5CE3EBB}" destId="{AB7EB9FF-EEA4-4894-A936-0343401F1FD8}" srcOrd="0" destOrd="0" presId="urn:microsoft.com/office/officeart/2008/layout/VerticalCurvedList"/>
    <dgm:cxn modelId="{703ED9BE-C518-4D34-8717-1C12AE25E89F}" srcId="{88FAE57D-D39D-4068-90FD-0C0AD5CE3EBB}" destId="{120377AB-4D58-400D-89F8-B1207EB1A1F3}" srcOrd="1" destOrd="0" parTransId="{7D14B4E1-6791-4C9E-876A-B4F1A22CAA70}" sibTransId="{BD120FCE-7EFF-4156-B9BD-7B80C181B538}"/>
    <dgm:cxn modelId="{18FBEFE4-BA34-4F68-A677-72E6AF0D1BE8}" type="presOf" srcId="{D654F15E-212B-4E73-B735-555BF5B4E688}" destId="{2FABC47F-F474-4CFA-ADFC-4479E76C693C}" srcOrd="0" destOrd="0" presId="urn:microsoft.com/office/officeart/2008/layout/VerticalCurvedList"/>
    <dgm:cxn modelId="{FB7BAEE9-B5E6-4B40-93F6-7684CFF0CC13}" srcId="{88FAE57D-D39D-4068-90FD-0C0AD5CE3EBB}" destId="{AADF892B-3B92-4EAC-B5C6-F48708D95F31}" srcOrd="2" destOrd="0" parTransId="{4BF90197-6C0D-4B90-AFB2-4B6F710C4EF7}" sibTransId="{3AB1DA2B-0CD0-405F-8391-C17CBA20955E}"/>
    <dgm:cxn modelId="{E059AC7D-A865-496B-A338-9448BB453784}" type="presParOf" srcId="{AB7EB9FF-EEA4-4894-A936-0343401F1FD8}" destId="{B4DF866C-2B1F-4823-9F12-33BCEC5D7201}" srcOrd="0" destOrd="0" presId="urn:microsoft.com/office/officeart/2008/layout/VerticalCurvedList"/>
    <dgm:cxn modelId="{6036341B-0DC3-4D96-AB1F-19E3071DA71B}" type="presParOf" srcId="{B4DF866C-2B1F-4823-9F12-33BCEC5D7201}" destId="{62C31ECC-2EA2-4B8B-80FF-6BDC455FE534}" srcOrd="0" destOrd="0" presId="urn:microsoft.com/office/officeart/2008/layout/VerticalCurvedList"/>
    <dgm:cxn modelId="{EA119209-9AB5-4913-8F92-F5F38AA67353}" type="presParOf" srcId="{62C31ECC-2EA2-4B8B-80FF-6BDC455FE534}" destId="{4A80B8B0-64AB-4F3E-B101-3A648F941456}" srcOrd="0" destOrd="0" presId="urn:microsoft.com/office/officeart/2008/layout/VerticalCurvedList"/>
    <dgm:cxn modelId="{30B0D807-0AA9-4730-8853-D07E825CF1E5}" type="presParOf" srcId="{62C31ECC-2EA2-4B8B-80FF-6BDC455FE534}" destId="{E8BB7F22-DE02-46F3-BFD8-3AC80D67F1AF}" srcOrd="1" destOrd="0" presId="urn:microsoft.com/office/officeart/2008/layout/VerticalCurvedList"/>
    <dgm:cxn modelId="{80F0A25B-CB7C-4FD0-A8AD-6DB522169EB8}" type="presParOf" srcId="{62C31ECC-2EA2-4B8B-80FF-6BDC455FE534}" destId="{4D380FF1-A1A0-4C5B-929C-6AA9B24DE5C0}" srcOrd="2" destOrd="0" presId="urn:microsoft.com/office/officeart/2008/layout/VerticalCurvedList"/>
    <dgm:cxn modelId="{E01C51EA-0BE9-4FF0-8CCC-B61C0E20BE00}" type="presParOf" srcId="{62C31ECC-2EA2-4B8B-80FF-6BDC455FE534}" destId="{0C7EF525-BB2A-430E-A955-E32E45BA2911}" srcOrd="3" destOrd="0" presId="urn:microsoft.com/office/officeart/2008/layout/VerticalCurvedList"/>
    <dgm:cxn modelId="{2E25A71C-95C5-4544-B7F2-EFB2ADDCEE1B}" type="presParOf" srcId="{B4DF866C-2B1F-4823-9F12-33BCEC5D7201}" destId="{2FABC47F-F474-4CFA-ADFC-4479E76C693C}" srcOrd="1" destOrd="0" presId="urn:microsoft.com/office/officeart/2008/layout/VerticalCurvedList"/>
    <dgm:cxn modelId="{B32C7ACC-F93B-446C-B172-51F64046C94F}" type="presParOf" srcId="{B4DF866C-2B1F-4823-9F12-33BCEC5D7201}" destId="{AC3C783F-D6F7-47B5-BB08-F05F9BEA2871}" srcOrd="2" destOrd="0" presId="urn:microsoft.com/office/officeart/2008/layout/VerticalCurvedList"/>
    <dgm:cxn modelId="{E09A4C04-2A44-46DA-971B-2FAFA3BEFE9A}" type="presParOf" srcId="{AC3C783F-D6F7-47B5-BB08-F05F9BEA2871}" destId="{0FD49BCD-2157-4C5E-956C-E5733222EEDB}" srcOrd="0" destOrd="0" presId="urn:microsoft.com/office/officeart/2008/layout/VerticalCurvedList"/>
    <dgm:cxn modelId="{6FDF0971-BE6E-40F9-BD1E-9F8C475A6D0B}" type="presParOf" srcId="{B4DF866C-2B1F-4823-9F12-33BCEC5D7201}" destId="{9E841D7D-0D75-417B-9EB6-313DEFFED12E}" srcOrd="3" destOrd="0" presId="urn:microsoft.com/office/officeart/2008/layout/VerticalCurvedList"/>
    <dgm:cxn modelId="{1A3C8B39-D929-4537-AD32-E5C1D2C1475A}" type="presParOf" srcId="{B4DF866C-2B1F-4823-9F12-33BCEC5D7201}" destId="{1E1707CA-C160-4343-92D4-4ACFD4409ECE}" srcOrd="4" destOrd="0" presId="urn:microsoft.com/office/officeart/2008/layout/VerticalCurvedList"/>
    <dgm:cxn modelId="{0D958527-5217-4694-96E3-BCE1B41BE29A}" type="presParOf" srcId="{1E1707CA-C160-4343-92D4-4ACFD4409ECE}" destId="{9D4CFBA4-7FFE-49E9-93E6-30EFA954FC7F}" srcOrd="0" destOrd="0" presId="urn:microsoft.com/office/officeart/2008/layout/VerticalCurvedList"/>
    <dgm:cxn modelId="{4CFDA836-6352-43A9-96CB-98EDF52D2C70}" type="presParOf" srcId="{B4DF866C-2B1F-4823-9F12-33BCEC5D7201}" destId="{6ED50501-7F9C-44BC-807E-69FF3D913187}" srcOrd="5" destOrd="0" presId="urn:microsoft.com/office/officeart/2008/layout/VerticalCurvedList"/>
    <dgm:cxn modelId="{D183FA83-0265-464C-844B-EA10102EDFF1}" type="presParOf" srcId="{B4DF866C-2B1F-4823-9F12-33BCEC5D7201}" destId="{24101334-072F-48B9-A34F-E8A74BDF7649}" srcOrd="6" destOrd="0" presId="urn:microsoft.com/office/officeart/2008/layout/VerticalCurvedList"/>
    <dgm:cxn modelId="{82729465-8DCB-4430-A6AC-93568EF3BC8C}" type="presParOf" srcId="{24101334-072F-48B9-A34F-E8A74BDF7649}" destId="{AF28CBF8-E811-4EAA-A51A-3B0F9AD10FDF}" srcOrd="0" destOrd="0" presId="urn:microsoft.com/office/officeart/2008/layout/VerticalCurvedList"/>
    <dgm:cxn modelId="{0D909FF5-981D-41A1-9284-00084BF2AA12}" type="presParOf" srcId="{B4DF866C-2B1F-4823-9F12-33BCEC5D7201}" destId="{5AD4F37E-5C8B-4218-A9FB-ADB9B3C72663}" srcOrd="7" destOrd="0" presId="urn:microsoft.com/office/officeart/2008/layout/VerticalCurvedList"/>
    <dgm:cxn modelId="{70805203-8EDB-45D4-8A49-293D05811996}" type="presParOf" srcId="{B4DF866C-2B1F-4823-9F12-33BCEC5D7201}" destId="{9D03ABDD-439E-40F2-918D-05E54FB0D6EC}" srcOrd="8" destOrd="0" presId="urn:microsoft.com/office/officeart/2008/layout/VerticalCurvedList"/>
    <dgm:cxn modelId="{AF07B0D6-A789-4E50-AC56-F63A8A9AB46A}" type="presParOf" srcId="{9D03ABDD-439E-40F2-918D-05E54FB0D6EC}" destId="{34A3877A-E04D-42BD-8BA3-40F49C56238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319A8A5-DD05-462B-AF55-F41AFA01F86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i-FI"/>
        </a:p>
      </dgm:t>
    </dgm:pt>
    <dgm:pt modelId="{EE26AD66-C5A7-486A-859E-6975726382A6}">
      <dgm:prSet phldrT="[Teksti]" custT="1">
        <dgm:style>
          <a:lnRef idx="3">
            <a:schemeClr val="lt1"/>
          </a:lnRef>
          <a:fillRef idx="1">
            <a:schemeClr val="accent6"/>
          </a:fillRef>
          <a:effectRef idx="1">
            <a:schemeClr val="accent6"/>
          </a:effectRef>
          <a:fontRef idx="minor">
            <a:schemeClr val="lt1"/>
          </a:fontRef>
        </dgm:style>
      </dgm:prSet>
      <dgm:spPr>
        <a:solidFill>
          <a:srgbClr val="F39200"/>
        </a:solidFill>
        <a:ln>
          <a:noFill/>
        </a:ln>
      </dgm:spPr>
      <dgm:t>
        <a:bodyPr/>
        <a:lstStyle/>
        <a:p>
          <a:pPr algn="l" rtl="0"/>
          <a:r>
            <a:rPr lang="en-GB" sz="3300" b="1" dirty="0">
              <a:solidFill>
                <a:schemeClr val="bg1"/>
              </a:solidFill>
              <a:latin typeface="Calibri"/>
            </a:rPr>
            <a:t> WITH</a:t>
          </a:r>
          <a:r>
            <a:rPr lang="fi-FI" sz="3600" b="1" dirty="0">
              <a:solidFill>
                <a:schemeClr val="bg1"/>
              </a:solidFill>
            </a:rPr>
            <a:t> THE HORSE</a:t>
          </a:r>
          <a:endParaRPr lang="en-GB" sz="3600" b="1" dirty="0">
            <a:solidFill>
              <a:schemeClr val="bg1"/>
            </a:solidFill>
          </a:endParaRPr>
        </a:p>
      </dgm:t>
    </dgm:pt>
    <dgm:pt modelId="{73F5C979-CD7B-4BD5-9B1F-BC6A39CBBF52}" type="parTrans" cxnId="{5BD3ECFF-04F9-4B6E-991F-0F6411E00280}">
      <dgm:prSet/>
      <dgm:spPr/>
      <dgm:t>
        <a:bodyPr/>
        <a:lstStyle/>
        <a:p>
          <a:endParaRPr lang="fi-FI"/>
        </a:p>
      </dgm:t>
    </dgm:pt>
    <dgm:pt modelId="{8BD5037B-E426-4111-A96E-30D5690E92B1}" type="sibTrans" cxnId="{5BD3ECFF-04F9-4B6E-991F-0F6411E00280}">
      <dgm:prSet/>
      <dgm:spPr>
        <a:ln>
          <a:noFill/>
        </a:ln>
      </dgm:spPr>
      <dgm:t>
        <a:bodyPr/>
        <a:lstStyle/>
        <a:p>
          <a:endParaRPr lang="fi-FI" b="0">
            <a:solidFill>
              <a:schemeClr val="bg1"/>
            </a:solidFill>
          </a:endParaRPr>
        </a:p>
      </dgm:t>
    </dgm:pt>
    <dgm:pt modelId="{4A278849-091A-449F-B716-3D4EB72EDB95}">
      <dgm:prSet custT="1"/>
      <dgm:spPr>
        <a:solidFill>
          <a:srgbClr val="F39200"/>
        </a:solidFill>
        <a:ln>
          <a:noFill/>
        </a:ln>
      </dgm:spPr>
      <dgm:t>
        <a:bodyPr/>
        <a:lstStyle/>
        <a:p>
          <a:pPr rtl="0"/>
          <a:r>
            <a:rPr lang="en-GB" sz="2500" b="0" dirty="0">
              <a:solidFill>
                <a:schemeClr val="bg1"/>
              </a:solidFill>
              <a:latin typeface="Calibri"/>
            </a:rPr>
            <a:t>To promote equine welfare in all of the Federation's operations</a:t>
          </a:r>
          <a:r>
            <a:rPr lang="fi-FI" sz="2500" b="0" dirty="0">
              <a:solidFill>
                <a:schemeClr val="bg1"/>
              </a:solidFill>
            </a:rPr>
            <a:t>.</a:t>
          </a:r>
        </a:p>
      </dgm:t>
    </dgm:pt>
    <dgm:pt modelId="{AFFE33D6-823B-455B-B2AB-3224CFC98360}" type="parTrans" cxnId="{765A9863-F514-46E1-9BD5-74C405662127}">
      <dgm:prSet/>
      <dgm:spPr/>
      <dgm:t>
        <a:bodyPr/>
        <a:lstStyle/>
        <a:p>
          <a:endParaRPr lang="fi-FI"/>
        </a:p>
      </dgm:t>
    </dgm:pt>
    <dgm:pt modelId="{0EFBA1D3-9BAE-41A2-BB13-750799D291EC}" type="sibTrans" cxnId="{765A9863-F514-46E1-9BD5-74C405662127}">
      <dgm:prSet/>
      <dgm:spPr/>
      <dgm:t>
        <a:bodyPr/>
        <a:lstStyle/>
        <a:p>
          <a:endParaRPr lang="fi-FI"/>
        </a:p>
      </dgm:t>
    </dgm:pt>
    <dgm:pt modelId="{B65A37A6-0C28-4EDA-8382-F7BC3F51A977}">
      <dgm:prSet custT="1"/>
      <dgm:spPr>
        <a:solidFill>
          <a:srgbClr val="F39200"/>
        </a:solidFill>
        <a:ln>
          <a:noFill/>
        </a:ln>
      </dgm:spPr>
      <dgm:t>
        <a:bodyPr/>
        <a:lstStyle/>
        <a:p>
          <a:r>
            <a:rPr lang="en-GB" sz="2500" b="0" dirty="0">
              <a:solidFill>
                <a:schemeClr val="bg1"/>
              </a:solidFill>
              <a:latin typeface="Calibri"/>
            </a:rPr>
            <a:t>To increase people’s awareness about factors that affect equine welfare.</a:t>
          </a:r>
        </a:p>
      </dgm:t>
    </dgm:pt>
    <dgm:pt modelId="{A4047066-1932-4DBE-9F1C-05B1B29F2D17}" type="parTrans" cxnId="{666471FF-A688-4A07-806B-1B6B9420CC6B}">
      <dgm:prSet/>
      <dgm:spPr/>
      <dgm:t>
        <a:bodyPr/>
        <a:lstStyle/>
        <a:p>
          <a:endParaRPr lang="fi-FI"/>
        </a:p>
      </dgm:t>
    </dgm:pt>
    <dgm:pt modelId="{712DDE25-A599-4233-8B16-7E84C3410200}" type="sibTrans" cxnId="{666471FF-A688-4A07-806B-1B6B9420CC6B}">
      <dgm:prSet/>
      <dgm:spPr/>
      <dgm:t>
        <a:bodyPr/>
        <a:lstStyle/>
        <a:p>
          <a:endParaRPr lang="fi-FI"/>
        </a:p>
      </dgm:t>
    </dgm:pt>
    <dgm:pt modelId="{56243DB0-A819-465C-BEC6-31CEC7C554C4}" type="pres">
      <dgm:prSet presAssocID="{F319A8A5-DD05-462B-AF55-F41AFA01F861}" presName="Name0" presStyleCnt="0">
        <dgm:presLayoutVars>
          <dgm:chMax val="7"/>
          <dgm:chPref val="7"/>
          <dgm:dir/>
        </dgm:presLayoutVars>
      </dgm:prSet>
      <dgm:spPr/>
    </dgm:pt>
    <dgm:pt modelId="{EF380491-621D-4814-8E81-01B7ADB8CDCE}" type="pres">
      <dgm:prSet presAssocID="{F319A8A5-DD05-462B-AF55-F41AFA01F861}" presName="Name1" presStyleCnt="0"/>
      <dgm:spPr/>
    </dgm:pt>
    <dgm:pt modelId="{BB3EEC9C-8877-43FA-8907-69DE7838DAB6}" type="pres">
      <dgm:prSet presAssocID="{F319A8A5-DD05-462B-AF55-F41AFA01F861}" presName="cycle" presStyleCnt="0"/>
      <dgm:spPr/>
    </dgm:pt>
    <dgm:pt modelId="{698A9616-FF40-4E46-81EE-B6DC6243E3D0}" type="pres">
      <dgm:prSet presAssocID="{F319A8A5-DD05-462B-AF55-F41AFA01F861}" presName="srcNode" presStyleLbl="node1" presStyleIdx="0" presStyleCnt="3"/>
      <dgm:spPr/>
    </dgm:pt>
    <dgm:pt modelId="{C8D2A2AD-66DE-472B-9E4E-3E9DCC997564}" type="pres">
      <dgm:prSet presAssocID="{F319A8A5-DD05-462B-AF55-F41AFA01F861}" presName="conn" presStyleLbl="parChTrans1D2" presStyleIdx="0" presStyleCnt="1"/>
      <dgm:spPr/>
    </dgm:pt>
    <dgm:pt modelId="{00BA35AF-351E-4E10-85A0-0AFE2B8F96A3}" type="pres">
      <dgm:prSet presAssocID="{F319A8A5-DD05-462B-AF55-F41AFA01F861}" presName="extraNode" presStyleLbl="node1" presStyleIdx="0" presStyleCnt="3"/>
      <dgm:spPr/>
    </dgm:pt>
    <dgm:pt modelId="{CB0F7459-3EBE-49EB-8A9C-E6172BA08A28}" type="pres">
      <dgm:prSet presAssocID="{F319A8A5-DD05-462B-AF55-F41AFA01F861}" presName="dstNode" presStyleLbl="node1" presStyleIdx="0" presStyleCnt="3"/>
      <dgm:spPr/>
    </dgm:pt>
    <dgm:pt modelId="{4F390B5D-0DD2-4DE3-9080-B005B18B6110}" type="pres">
      <dgm:prSet presAssocID="{EE26AD66-C5A7-486A-859E-6975726382A6}" presName="text_1" presStyleLbl="node1" presStyleIdx="0" presStyleCnt="3" custLinFactNeighborX="271" custLinFactNeighborY="-959">
        <dgm:presLayoutVars>
          <dgm:bulletEnabled val="1"/>
        </dgm:presLayoutVars>
      </dgm:prSet>
      <dgm:spPr/>
    </dgm:pt>
    <dgm:pt modelId="{8A73ECD8-89E4-4809-8B32-4C6DEFB19AC3}" type="pres">
      <dgm:prSet presAssocID="{EE26AD66-C5A7-486A-859E-6975726382A6}" presName="accent_1" presStyleCnt="0"/>
      <dgm:spPr/>
    </dgm:pt>
    <dgm:pt modelId="{46A32086-38ED-4E21-B7EC-BBF25AA4860F}" type="pres">
      <dgm:prSet presAssocID="{EE26AD66-C5A7-486A-859E-6975726382A6}" presName="accentRepeatNode" presStyleLbl="solidFgAcc1" presStyleIdx="0" presStyleCnt="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AFE12AF9-136E-4719-B909-828C8AB3D156}" type="pres">
      <dgm:prSet presAssocID="{4A278849-091A-449F-B716-3D4EB72EDB95}" presName="text_2" presStyleLbl="node1" presStyleIdx="1" presStyleCnt="3" custLinFactNeighborX="-903" custLinFactNeighborY="-1471">
        <dgm:presLayoutVars>
          <dgm:bulletEnabled val="1"/>
        </dgm:presLayoutVars>
      </dgm:prSet>
      <dgm:spPr/>
    </dgm:pt>
    <dgm:pt modelId="{287A23DE-AE53-490E-BCD3-13F8423DDB25}" type="pres">
      <dgm:prSet presAssocID="{4A278849-091A-449F-B716-3D4EB72EDB95}" presName="accent_2" presStyleCnt="0"/>
      <dgm:spPr/>
    </dgm:pt>
    <dgm:pt modelId="{1D4B2962-6458-4AF8-9963-500EBA4C398D}" type="pres">
      <dgm:prSet presAssocID="{4A278849-091A-449F-B716-3D4EB72EDB95}" presName="accentRepeatNode" presStyleLbl="solidFgAcc1" presStyleIdx="1" presStyleCnt="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FFB8C907-F13D-4320-9011-8EB226BCBA83}" type="pres">
      <dgm:prSet presAssocID="{B65A37A6-0C28-4EDA-8382-F7BC3F51A977}" presName="text_3" presStyleLbl="node1" presStyleIdx="2" presStyleCnt="3">
        <dgm:presLayoutVars>
          <dgm:bulletEnabled val="1"/>
        </dgm:presLayoutVars>
      </dgm:prSet>
      <dgm:spPr/>
    </dgm:pt>
    <dgm:pt modelId="{A8363F62-18D0-45C0-BE4D-80BFE068E432}" type="pres">
      <dgm:prSet presAssocID="{B65A37A6-0C28-4EDA-8382-F7BC3F51A977}" presName="accent_3" presStyleCnt="0"/>
      <dgm:spPr/>
    </dgm:pt>
    <dgm:pt modelId="{719F89FD-E383-4D4D-A17A-2094239DD9FA}" type="pres">
      <dgm:prSet presAssocID="{B65A37A6-0C28-4EDA-8382-F7BC3F51A977}" presName="accentRepeatNode" presStyleLbl="solidFgAcc1" presStyleIdx="2" presStyleCnt="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Lst>
  <dgm:cxnLst>
    <dgm:cxn modelId="{B955190A-F943-4F6B-9E1D-FD5B2AF5B09A}" type="presOf" srcId="{8BD5037B-E426-4111-A96E-30D5690E92B1}" destId="{C8D2A2AD-66DE-472B-9E4E-3E9DCC997564}" srcOrd="0" destOrd="0" presId="urn:microsoft.com/office/officeart/2008/layout/VerticalCurvedList"/>
    <dgm:cxn modelId="{BD4E6729-8153-43FE-8B05-398FBD7B97EF}" type="presOf" srcId="{B65A37A6-0C28-4EDA-8382-F7BC3F51A977}" destId="{FFB8C907-F13D-4320-9011-8EB226BCBA83}" srcOrd="0" destOrd="0" presId="urn:microsoft.com/office/officeart/2008/layout/VerticalCurvedList"/>
    <dgm:cxn modelId="{765A9863-F514-46E1-9BD5-74C405662127}" srcId="{F319A8A5-DD05-462B-AF55-F41AFA01F861}" destId="{4A278849-091A-449F-B716-3D4EB72EDB95}" srcOrd="1" destOrd="0" parTransId="{AFFE33D6-823B-455B-B2AB-3224CFC98360}" sibTransId="{0EFBA1D3-9BAE-41A2-BB13-750799D291EC}"/>
    <dgm:cxn modelId="{E0A28ECD-3274-458F-9BB6-00C00667A1DF}" type="presOf" srcId="{4A278849-091A-449F-B716-3D4EB72EDB95}" destId="{AFE12AF9-136E-4719-B909-828C8AB3D156}" srcOrd="0" destOrd="0" presId="urn:microsoft.com/office/officeart/2008/layout/VerticalCurvedList"/>
    <dgm:cxn modelId="{45204EE5-8206-4B8B-822A-98886FC690C8}" type="presOf" srcId="{EE26AD66-C5A7-486A-859E-6975726382A6}" destId="{4F390B5D-0DD2-4DE3-9080-B005B18B6110}" srcOrd="0" destOrd="0" presId="urn:microsoft.com/office/officeart/2008/layout/VerticalCurvedList"/>
    <dgm:cxn modelId="{036F12F9-CA25-44AD-BDD6-492852DFDDF5}" type="presOf" srcId="{F319A8A5-DD05-462B-AF55-F41AFA01F861}" destId="{56243DB0-A819-465C-BEC6-31CEC7C554C4}" srcOrd="0" destOrd="0" presId="urn:microsoft.com/office/officeart/2008/layout/VerticalCurvedList"/>
    <dgm:cxn modelId="{666471FF-A688-4A07-806B-1B6B9420CC6B}" srcId="{F319A8A5-DD05-462B-AF55-F41AFA01F861}" destId="{B65A37A6-0C28-4EDA-8382-F7BC3F51A977}" srcOrd="2" destOrd="0" parTransId="{A4047066-1932-4DBE-9F1C-05B1B29F2D17}" sibTransId="{712DDE25-A599-4233-8B16-7E84C3410200}"/>
    <dgm:cxn modelId="{5BD3ECFF-04F9-4B6E-991F-0F6411E00280}" srcId="{F319A8A5-DD05-462B-AF55-F41AFA01F861}" destId="{EE26AD66-C5A7-486A-859E-6975726382A6}" srcOrd="0" destOrd="0" parTransId="{73F5C979-CD7B-4BD5-9B1F-BC6A39CBBF52}" sibTransId="{8BD5037B-E426-4111-A96E-30D5690E92B1}"/>
    <dgm:cxn modelId="{A6410D4F-8F26-4AF8-BB77-8918240777F7}" type="presParOf" srcId="{56243DB0-A819-465C-BEC6-31CEC7C554C4}" destId="{EF380491-621D-4814-8E81-01B7ADB8CDCE}" srcOrd="0" destOrd="0" presId="urn:microsoft.com/office/officeart/2008/layout/VerticalCurvedList"/>
    <dgm:cxn modelId="{68C31424-7E6B-4315-9F9C-22794F41A2CA}" type="presParOf" srcId="{EF380491-621D-4814-8E81-01B7ADB8CDCE}" destId="{BB3EEC9C-8877-43FA-8907-69DE7838DAB6}" srcOrd="0" destOrd="0" presId="urn:microsoft.com/office/officeart/2008/layout/VerticalCurvedList"/>
    <dgm:cxn modelId="{070539C6-AD32-4BC8-A6A3-DC87B2A043A7}" type="presParOf" srcId="{BB3EEC9C-8877-43FA-8907-69DE7838DAB6}" destId="{698A9616-FF40-4E46-81EE-B6DC6243E3D0}" srcOrd="0" destOrd="0" presId="urn:microsoft.com/office/officeart/2008/layout/VerticalCurvedList"/>
    <dgm:cxn modelId="{B01C646E-B864-4521-A5C2-9A3A7B41196C}" type="presParOf" srcId="{BB3EEC9C-8877-43FA-8907-69DE7838DAB6}" destId="{C8D2A2AD-66DE-472B-9E4E-3E9DCC997564}" srcOrd="1" destOrd="0" presId="urn:microsoft.com/office/officeart/2008/layout/VerticalCurvedList"/>
    <dgm:cxn modelId="{ACC0B78D-3409-4855-BA14-A93FB068879B}" type="presParOf" srcId="{BB3EEC9C-8877-43FA-8907-69DE7838DAB6}" destId="{00BA35AF-351E-4E10-85A0-0AFE2B8F96A3}" srcOrd="2" destOrd="0" presId="urn:microsoft.com/office/officeart/2008/layout/VerticalCurvedList"/>
    <dgm:cxn modelId="{412B33A5-0929-4996-AB80-3FB36E594BD4}" type="presParOf" srcId="{BB3EEC9C-8877-43FA-8907-69DE7838DAB6}" destId="{CB0F7459-3EBE-49EB-8A9C-E6172BA08A28}" srcOrd="3" destOrd="0" presId="urn:microsoft.com/office/officeart/2008/layout/VerticalCurvedList"/>
    <dgm:cxn modelId="{29D151BA-CC33-4C9D-A1EE-E29CCC5C459D}" type="presParOf" srcId="{EF380491-621D-4814-8E81-01B7ADB8CDCE}" destId="{4F390B5D-0DD2-4DE3-9080-B005B18B6110}" srcOrd="1" destOrd="0" presId="urn:microsoft.com/office/officeart/2008/layout/VerticalCurvedList"/>
    <dgm:cxn modelId="{A55C0F84-2CF7-47E6-AE03-598004AE8E7F}" type="presParOf" srcId="{EF380491-621D-4814-8E81-01B7ADB8CDCE}" destId="{8A73ECD8-89E4-4809-8B32-4C6DEFB19AC3}" srcOrd="2" destOrd="0" presId="urn:microsoft.com/office/officeart/2008/layout/VerticalCurvedList"/>
    <dgm:cxn modelId="{D886B7A7-40CD-42B1-A7D7-380098A4E6BB}" type="presParOf" srcId="{8A73ECD8-89E4-4809-8B32-4C6DEFB19AC3}" destId="{46A32086-38ED-4E21-B7EC-BBF25AA4860F}" srcOrd="0" destOrd="0" presId="urn:microsoft.com/office/officeart/2008/layout/VerticalCurvedList"/>
    <dgm:cxn modelId="{1D58D988-0776-491C-97F1-0387FCA0BEBB}" type="presParOf" srcId="{EF380491-621D-4814-8E81-01B7ADB8CDCE}" destId="{AFE12AF9-136E-4719-B909-828C8AB3D156}" srcOrd="3" destOrd="0" presId="urn:microsoft.com/office/officeart/2008/layout/VerticalCurvedList"/>
    <dgm:cxn modelId="{D3C81859-CB6A-412D-BE44-0D718DECB2EE}" type="presParOf" srcId="{EF380491-621D-4814-8E81-01B7ADB8CDCE}" destId="{287A23DE-AE53-490E-BCD3-13F8423DDB25}" srcOrd="4" destOrd="0" presId="urn:microsoft.com/office/officeart/2008/layout/VerticalCurvedList"/>
    <dgm:cxn modelId="{9FE5F246-0CD2-4C68-82F2-83C0B73BFDFD}" type="presParOf" srcId="{287A23DE-AE53-490E-BCD3-13F8423DDB25}" destId="{1D4B2962-6458-4AF8-9963-500EBA4C398D}" srcOrd="0" destOrd="0" presId="urn:microsoft.com/office/officeart/2008/layout/VerticalCurvedList"/>
    <dgm:cxn modelId="{5BF77210-8556-42A5-A4C2-6EAF054C6426}" type="presParOf" srcId="{EF380491-621D-4814-8E81-01B7ADB8CDCE}" destId="{FFB8C907-F13D-4320-9011-8EB226BCBA83}" srcOrd="5" destOrd="0" presId="urn:microsoft.com/office/officeart/2008/layout/VerticalCurvedList"/>
    <dgm:cxn modelId="{3DBBDA12-AA08-4461-8ED7-C0730DB1EA46}" type="presParOf" srcId="{EF380491-621D-4814-8E81-01B7ADB8CDCE}" destId="{A8363F62-18D0-45C0-BE4D-80BFE068E432}" srcOrd="6" destOrd="0" presId="urn:microsoft.com/office/officeart/2008/layout/VerticalCurvedList"/>
    <dgm:cxn modelId="{78442FBE-F953-44E6-8D3C-F6F16A94A838}" type="presParOf" srcId="{A8363F62-18D0-45C0-BE4D-80BFE068E432}" destId="{719F89FD-E383-4D4D-A17A-2094239DD9F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8FAE57D-D39D-4068-90FD-0C0AD5CE3EBB}" type="doc">
      <dgm:prSet loTypeId="urn:microsoft.com/office/officeart/2008/layout/VerticalCurvedList" loCatId="list" qsTypeId="urn:microsoft.com/office/officeart/2005/8/quickstyle/simple1" qsCatId="simple" csTypeId="urn:microsoft.com/office/officeart/2005/8/colors/accent6_2" csCatId="accent6" phldr="1"/>
      <dgm:spPr/>
      <dgm:t>
        <a:bodyPr/>
        <a:lstStyle/>
        <a:p>
          <a:endParaRPr lang="fi-FI"/>
        </a:p>
      </dgm:t>
    </dgm:pt>
    <dgm:pt modelId="{D654F15E-212B-4E73-B735-555BF5B4E688}">
      <dgm:prSet phldrT="[Teksti]" custT="1">
        <dgm:style>
          <a:lnRef idx="3">
            <a:schemeClr val="lt1"/>
          </a:lnRef>
          <a:fillRef idx="1">
            <a:schemeClr val="accent6"/>
          </a:fillRef>
          <a:effectRef idx="1">
            <a:schemeClr val="accent6"/>
          </a:effectRef>
          <a:fontRef idx="minor">
            <a:schemeClr val="lt1"/>
          </a:fontRef>
        </dgm:style>
      </dgm:prSet>
      <dgm:spPr>
        <a:solidFill>
          <a:srgbClr val="F38F00"/>
        </a:solidFill>
        <a:ln>
          <a:noFill/>
        </a:ln>
      </dgm:spPr>
      <dgm:t>
        <a:bodyPr/>
        <a:lstStyle/>
        <a:p>
          <a:pPr algn="l" rtl="0"/>
          <a:r>
            <a:rPr lang="en-GB" sz="3600" b="1" baseline="0" dirty="0">
              <a:latin typeface="Calibri Light"/>
            </a:rPr>
            <a:t>         </a:t>
          </a:r>
          <a:r>
            <a:rPr lang="en-GB" sz="3600" b="1" baseline="0" dirty="0">
              <a:latin typeface="+mj-lt"/>
            </a:rPr>
            <a:t>GOALS 2025</a:t>
          </a:r>
        </a:p>
      </dgm:t>
    </dgm:pt>
    <dgm:pt modelId="{83EE5017-7A3A-4BCC-8E76-86F41D128D93}" type="sibTrans" cxnId="{38C2213D-4966-4676-A7BB-E840B407031F}">
      <dgm:prSet/>
      <dgm:spPr>
        <a:ln>
          <a:solidFill>
            <a:srgbClr val="F39200"/>
          </a:solidFill>
        </a:ln>
      </dgm:spPr>
      <dgm:t>
        <a:bodyPr/>
        <a:lstStyle/>
        <a:p>
          <a:endParaRPr lang="fi-FI" baseline="0">
            <a:solidFill>
              <a:schemeClr val="bg1"/>
            </a:solidFill>
            <a:latin typeface="Calibri Light" panose="020F0302020204030204" pitchFamily="34" charset="0"/>
            <a:cs typeface="Calibri Light" panose="020F0302020204030204" pitchFamily="34" charset="0"/>
          </a:endParaRPr>
        </a:p>
      </dgm:t>
    </dgm:pt>
    <dgm:pt modelId="{753D9DC2-C42D-4294-8667-6857C2D2EB89}" type="parTrans" cxnId="{38C2213D-4966-4676-A7BB-E840B407031F}">
      <dgm:prSet/>
      <dgm:spPr/>
      <dgm:t>
        <a:bodyPr/>
        <a:lstStyle/>
        <a:p>
          <a:endParaRPr lang="fi-FI"/>
        </a:p>
      </dgm:t>
    </dgm:pt>
    <dgm:pt modelId="{3FC36183-BB32-4DDB-9796-12D0A167B3C2}">
      <dgm:prSet custT="1"/>
      <dgm:spPr>
        <a:solidFill>
          <a:srgbClr val="F38F00"/>
        </a:solidFill>
      </dgm:spPr>
      <dgm:t>
        <a:bodyPr/>
        <a:lstStyle/>
        <a:p>
          <a:pPr rtl="0"/>
          <a:r>
            <a:rPr lang="en-GB" sz="2000" baseline="0" dirty="0">
              <a:latin typeface="Calibri"/>
              <a:sym typeface="Wingdings" panose="05000000000000000000" pitchFamily="2" charset="2"/>
            </a:rPr>
            <a:t> </a:t>
          </a:r>
          <a:r>
            <a:rPr lang="en-GB" sz="2000" baseline="0" dirty="0">
              <a:latin typeface="Calibri"/>
            </a:rPr>
            <a:t>To participate in the promotion of interests related to the equine sector strongly and with forethought. </a:t>
          </a:r>
          <a:endParaRPr lang="en-GB" sz="2000" baseline="0" dirty="0">
            <a:latin typeface="Calibri" panose="020F0502020204030204" pitchFamily="34" charset="0"/>
            <a:cs typeface="Calibri" panose="020F0502020204030204" pitchFamily="34" charset="0"/>
          </a:endParaRPr>
        </a:p>
      </dgm:t>
    </dgm:pt>
    <dgm:pt modelId="{698B0738-7F53-4952-BD52-B9ACA20F9258}" type="parTrans" cxnId="{80E59AF7-8EE4-493F-A3AE-8E78177990D8}">
      <dgm:prSet/>
      <dgm:spPr/>
      <dgm:t>
        <a:bodyPr/>
        <a:lstStyle/>
        <a:p>
          <a:endParaRPr lang="fi-FI"/>
        </a:p>
      </dgm:t>
    </dgm:pt>
    <dgm:pt modelId="{8D856C10-0AE5-427A-87B0-EBDB16BEF650}" type="sibTrans" cxnId="{80E59AF7-8EE4-493F-A3AE-8E78177990D8}">
      <dgm:prSet/>
      <dgm:spPr/>
      <dgm:t>
        <a:bodyPr/>
        <a:lstStyle/>
        <a:p>
          <a:endParaRPr lang="fi-FI"/>
        </a:p>
      </dgm:t>
    </dgm:pt>
    <dgm:pt modelId="{EF807B57-3142-4D8E-A751-95ABE0FA91C1}">
      <dgm:prSet custT="1"/>
      <dgm:spPr>
        <a:solidFill>
          <a:srgbClr val="F38F00"/>
        </a:solidFill>
      </dgm:spPr>
      <dgm:t>
        <a:bodyPr/>
        <a:lstStyle/>
        <a:p>
          <a:pPr rtl="0"/>
          <a:r>
            <a:rPr lang="en-GB" sz="2000" baseline="0" dirty="0">
              <a:latin typeface="Calibri"/>
            </a:rPr>
            <a:t>To ensure the up-to-datedness of competition rules and operating guidelines in terms of equine welfare.</a:t>
          </a:r>
          <a:endParaRPr lang="en-GB" sz="2000" baseline="0" dirty="0">
            <a:latin typeface="Calibri"/>
            <a:cs typeface="Calibri"/>
          </a:endParaRPr>
        </a:p>
      </dgm:t>
    </dgm:pt>
    <dgm:pt modelId="{D6B129E6-7D0B-47EC-8F59-739A79B66E47}" type="parTrans" cxnId="{73FE166F-8BAF-440A-8100-0B3C363E0D89}">
      <dgm:prSet/>
      <dgm:spPr/>
      <dgm:t>
        <a:bodyPr/>
        <a:lstStyle/>
        <a:p>
          <a:endParaRPr lang="fi-FI"/>
        </a:p>
      </dgm:t>
    </dgm:pt>
    <dgm:pt modelId="{680D5132-ED55-4D83-80EC-8C34F773B3F8}" type="sibTrans" cxnId="{73FE166F-8BAF-440A-8100-0B3C363E0D89}">
      <dgm:prSet/>
      <dgm:spPr/>
      <dgm:t>
        <a:bodyPr/>
        <a:lstStyle/>
        <a:p>
          <a:endParaRPr lang="fi-FI"/>
        </a:p>
      </dgm:t>
    </dgm:pt>
    <dgm:pt modelId="{DA47C6C1-ACC2-40E0-9C61-670B49EFDD04}">
      <dgm:prSet custT="1"/>
      <dgm:spPr>
        <a:solidFill>
          <a:srgbClr val="F38F00"/>
        </a:solidFill>
      </dgm:spPr>
      <dgm:t>
        <a:bodyPr/>
        <a:lstStyle/>
        <a:p>
          <a:r>
            <a:rPr lang="en-GB" sz="2000" baseline="0" dirty="0">
              <a:latin typeface="Calibri"/>
            </a:rPr>
            <a:t>To increase the availability and opportunities for the knowledge-based </a:t>
          </a:r>
          <a:r>
            <a:rPr lang="en-GB" sz="2000" baseline="0" dirty="0">
              <a:latin typeface="Calibri"/>
              <a:sym typeface="Wingdings" panose="05000000000000000000" pitchFamily="2" charset="2"/>
            </a:rPr>
            <a:t>learning of equine skills at a low threshold for different target groups.  </a:t>
          </a:r>
          <a:endParaRPr lang="en-GB" sz="2000" baseline="0" dirty="0">
            <a:latin typeface="Calibri"/>
            <a:cs typeface="Calibri"/>
          </a:endParaRPr>
        </a:p>
      </dgm:t>
    </dgm:pt>
    <dgm:pt modelId="{C35B3871-80D5-4BF0-AD14-BFA3193A423E}" type="parTrans" cxnId="{6644227F-F634-4E63-830E-E4DFE31539B2}">
      <dgm:prSet/>
      <dgm:spPr/>
      <dgm:t>
        <a:bodyPr/>
        <a:lstStyle/>
        <a:p>
          <a:endParaRPr lang="fi-FI"/>
        </a:p>
      </dgm:t>
    </dgm:pt>
    <dgm:pt modelId="{3D418769-EB52-46C4-9D18-69ECC80AC2DB}" type="sibTrans" cxnId="{6644227F-F634-4E63-830E-E4DFE31539B2}">
      <dgm:prSet/>
      <dgm:spPr/>
      <dgm:t>
        <a:bodyPr/>
        <a:lstStyle/>
        <a:p>
          <a:endParaRPr lang="fi-FI"/>
        </a:p>
      </dgm:t>
    </dgm:pt>
    <dgm:pt modelId="{AB7EB9FF-EEA4-4894-A936-0343401F1FD8}" type="pres">
      <dgm:prSet presAssocID="{88FAE57D-D39D-4068-90FD-0C0AD5CE3EBB}" presName="Name0" presStyleCnt="0">
        <dgm:presLayoutVars>
          <dgm:chMax val="7"/>
          <dgm:chPref val="7"/>
          <dgm:dir/>
        </dgm:presLayoutVars>
      </dgm:prSet>
      <dgm:spPr/>
    </dgm:pt>
    <dgm:pt modelId="{B4DF866C-2B1F-4823-9F12-33BCEC5D7201}" type="pres">
      <dgm:prSet presAssocID="{88FAE57D-D39D-4068-90FD-0C0AD5CE3EBB}" presName="Name1" presStyleCnt="0"/>
      <dgm:spPr/>
    </dgm:pt>
    <dgm:pt modelId="{62C31ECC-2EA2-4B8B-80FF-6BDC455FE534}" type="pres">
      <dgm:prSet presAssocID="{88FAE57D-D39D-4068-90FD-0C0AD5CE3EBB}" presName="cycle" presStyleCnt="0"/>
      <dgm:spPr/>
    </dgm:pt>
    <dgm:pt modelId="{4A80B8B0-64AB-4F3E-B101-3A648F941456}" type="pres">
      <dgm:prSet presAssocID="{88FAE57D-D39D-4068-90FD-0C0AD5CE3EBB}" presName="srcNode" presStyleLbl="node1" presStyleIdx="0" presStyleCnt="4"/>
      <dgm:spPr/>
    </dgm:pt>
    <dgm:pt modelId="{E8BB7F22-DE02-46F3-BFD8-3AC80D67F1AF}" type="pres">
      <dgm:prSet presAssocID="{88FAE57D-D39D-4068-90FD-0C0AD5CE3EBB}" presName="conn" presStyleLbl="parChTrans1D2" presStyleIdx="0" presStyleCnt="1"/>
      <dgm:spPr/>
    </dgm:pt>
    <dgm:pt modelId="{4D380FF1-A1A0-4C5B-929C-6AA9B24DE5C0}" type="pres">
      <dgm:prSet presAssocID="{88FAE57D-D39D-4068-90FD-0C0AD5CE3EBB}" presName="extraNode" presStyleLbl="node1" presStyleIdx="0" presStyleCnt="4"/>
      <dgm:spPr/>
    </dgm:pt>
    <dgm:pt modelId="{0C7EF525-BB2A-430E-A955-E32E45BA2911}" type="pres">
      <dgm:prSet presAssocID="{88FAE57D-D39D-4068-90FD-0C0AD5CE3EBB}" presName="dstNode" presStyleLbl="node1" presStyleIdx="0" presStyleCnt="4"/>
      <dgm:spPr/>
    </dgm:pt>
    <dgm:pt modelId="{2FABC47F-F474-4CFA-ADFC-4479E76C693C}" type="pres">
      <dgm:prSet presAssocID="{D654F15E-212B-4E73-B735-555BF5B4E688}" presName="text_1" presStyleLbl="node1" presStyleIdx="0" presStyleCnt="4" custScaleY="91141" custLinFactNeighborX="-1227" custLinFactNeighborY="-3705">
        <dgm:presLayoutVars>
          <dgm:bulletEnabled val="1"/>
        </dgm:presLayoutVars>
      </dgm:prSet>
      <dgm:spPr/>
    </dgm:pt>
    <dgm:pt modelId="{AC3C783F-D6F7-47B5-BB08-F05F9BEA2871}" type="pres">
      <dgm:prSet presAssocID="{D654F15E-212B-4E73-B735-555BF5B4E688}" presName="accent_1" presStyleCnt="0"/>
      <dgm:spPr/>
    </dgm:pt>
    <dgm:pt modelId="{0FD49BCD-2157-4C5E-956C-E5733222EEDB}" type="pres">
      <dgm:prSet presAssocID="{D654F15E-212B-4E73-B735-555BF5B4E688}" presName="accentRepeatNode" presStyleLbl="solidFgAcc1" presStyleIdx="0" presStyleCnt="4" custScaleX="100788" custScaleY="99501" custLinFactNeighborX="-1566" custLinFactNeighborY="453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a:solidFill>
            <a:schemeClr val="bg1"/>
          </a:solidFill>
        </a:ln>
      </dgm:spPr>
    </dgm:pt>
    <dgm:pt modelId="{739D372C-2163-4B13-8FAD-4085C88CE55A}" type="pres">
      <dgm:prSet presAssocID="{3FC36183-BB32-4DDB-9796-12D0A167B3C2}" presName="text_2" presStyleLbl="node1" presStyleIdx="1" presStyleCnt="4">
        <dgm:presLayoutVars>
          <dgm:bulletEnabled val="1"/>
        </dgm:presLayoutVars>
      </dgm:prSet>
      <dgm:spPr/>
    </dgm:pt>
    <dgm:pt modelId="{4CE88A55-4DA8-423E-A71F-CAD4E7F736DE}" type="pres">
      <dgm:prSet presAssocID="{3FC36183-BB32-4DDB-9796-12D0A167B3C2}" presName="accent_2" presStyleCnt="0"/>
      <dgm:spPr/>
    </dgm:pt>
    <dgm:pt modelId="{E99B8C04-2C48-4913-8A3D-7B006CB96C14}" type="pres">
      <dgm:prSet presAssocID="{3FC36183-BB32-4DDB-9796-12D0A167B3C2}" presName="accentRepeatNode" presStyleLbl="solidFgAcc1" presStyleIdx="1"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2A5F4D6C-33D8-4597-A4FE-0913E11E8E31}" type="pres">
      <dgm:prSet presAssocID="{EF807B57-3142-4D8E-A751-95ABE0FA91C1}" presName="text_3" presStyleLbl="node1" presStyleIdx="2" presStyleCnt="4">
        <dgm:presLayoutVars>
          <dgm:bulletEnabled val="1"/>
        </dgm:presLayoutVars>
      </dgm:prSet>
      <dgm:spPr/>
    </dgm:pt>
    <dgm:pt modelId="{232C5ECD-CAB7-4C4E-8A91-A5B0723A2391}" type="pres">
      <dgm:prSet presAssocID="{EF807B57-3142-4D8E-A751-95ABE0FA91C1}" presName="accent_3" presStyleCnt="0"/>
      <dgm:spPr/>
    </dgm:pt>
    <dgm:pt modelId="{4EA63C67-74E4-4461-9A07-13F717C321E8}" type="pres">
      <dgm:prSet presAssocID="{EF807B57-3142-4D8E-A751-95ABE0FA91C1}" presName="accentRepeatNode" presStyleLbl="solidFgAcc1" presStyleIdx="2"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E072A833-E41C-48B0-BACF-1CAD7B14C84E}" type="pres">
      <dgm:prSet presAssocID="{DA47C6C1-ACC2-40E0-9C61-670B49EFDD04}" presName="text_4" presStyleLbl="node1" presStyleIdx="3" presStyleCnt="4">
        <dgm:presLayoutVars>
          <dgm:bulletEnabled val="1"/>
        </dgm:presLayoutVars>
      </dgm:prSet>
      <dgm:spPr/>
    </dgm:pt>
    <dgm:pt modelId="{67F44154-AF8E-4F91-A46D-BD4956A7E74B}" type="pres">
      <dgm:prSet presAssocID="{DA47C6C1-ACC2-40E0-9C61-670B49EFDD04}" presName="accent_4" presStyleCnt="0"/>
      <dgm:spPr/>
    </dgm:pt>
    <dgm:pt modelId="{E378374C-BA23-470B-B204-66F45264C8E8}" type="pres">
      <dgm:prSet presAssocID="{DA47C6C1-ACC2-40E0-9C61-670B49EFDD04}" presName="accentRepeatNode" presStyleLbl="solidFgAcc1" presStyleIdx="3"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Lst>
  <dgm:cxnLst>
    <dgm:cxn modelId="{38C2213D-4966-4676-A7BB-E840B407031F}" srcId="{88FAE57D-D39D-4068-90FD-0C0AD5CE3EBB}" destId="{D654F15E-212B-4E73-B735-555BF5B4E688}" srcOrd="0" destOrd="0" parTransId="{753D9DC2-C42D-4294-8667-6857C2D2EB89}" sibTransId="{83EE5017-7A3A-4BCC-8E76-86F41D128D93}"/>
    <dgm:cxn modelId="{D576C862-8B45-4D0E-8A8D-2A5D3EB05359}" type="presOf" srcId="{D654F15E-212B-4E73-B735-555BF5B4E688}" destId="{2FABC47F-F474-4CFA-ADFC-4479E76C693C}" srcOrd="0" destOrd="0" presId="urn:microsoft.com/office/officeart/2008/layout/VerticalCurvedList"/>
    <dgm:cxn modelId="{73FE166F-8BAF-440A-8100-0B3C363E0D89}" srcId="{88FAE57D-D39D-4068-90FD-0C0AD5CE3EBB}" destId="{EF807B57-3142-4D8E-A751-95ABE0FA91C1}" srcOrd="2" destOrd="0" parTransId="{D6B129E6-7D0B-47EC-8F59-739A79B66E47}" sibTransId="{680D5132-ED55-4D83-80EC-8C34F773B3F8}"/>
    <dgm:cxn modelId="{7620A871-878A-4412-BD41-3066EBF4CB33}" type="presOf" srcId="{3FC36183-BB32-4DDB-9796-12D0A167B3C2}" destId="{739D372C-2163-4B13-8FAD-4085C88CE55A}" srcOrd="0" destOrd="0" presId="urn:microsoft.com/office/officeart/2008/layout/VerticalCurvedList"/>
    <dgm:cxn modelId="{D6E41858-44A0-426A-B21C-52E1E28AB60C}" type="presOf" srcId="{DA47C6C1-ACC2-40E0-9C61-670B49EFDD04}" destId="{E072A833-E41C-48B0-BACF-1CAD7B14C84E}" srcOrd="0" destOrd="0" presId="urn:microsoft.com/office/officeart/2008/layout/VerticalCurvedList"/>
    <dgm:cxn modelId="{6644227F-F634-4E63-830E-E4DFE31539B2}" srcId="{88FAE57D-D39D-4068-90FD-0C0AD5CE3EBB}" destId="{DA47C6C1-ACC2-40E0-9C61-670B49EFDD04}" srcOrd="3" destOrd="0" parTransId="{C35B3871-80D5-4BF0-AD14-BFA3193A423E}" sibTransId="{3D418769-EB52-46C4-9D18-69ECC80AC2DB}"/>
    <dgm:cxn modelId="{DF4EDCA2-0144-4C5B-871D-87F4D3611671}" type="presOf" srcId="{EF807B57-3142-4D8E-A751-95ABE0FA91C1}" destId="{2A5F4D6C-33D8-4597-A4FE-0913E11E8E31}" srcOrd="0" destOrd="0" presId="urn:microsoft.com/office/officeart/2008/layout/VerticalCurvedList"/>
    <dgm:cxn modelId="{F687B2B0-A526-46E4-A993-78DE63F446D9}" type="presOf" srcId="{88FAE57D-D39D-4068-90FD-0C0AD5CE3EBB}" destId="{AB7EB9FF-EEA4-4894-A936-0343401F1FD8}" srcOrd="0" destOrd="0" presId="urn:microsoft.com/office/officeart/2008/layout/VerticalCurvedList"/>
    <dgm:cxn modelId="{358141B4-EC12-4894-A74F-ED1E2E4EFCFE}" type="presOf" srcId="{83EE5017-7A3A-4BCC-8E76-86F41D128D93}" destId="{E8BB7F22-DE02-46F3-BFD8-3AC80D67F1AF}" srcOrd="0" destOrd="0" presId="urn:microsoft.com/office/officeart/2008/layout/VerticalCurvedList"/>
    <dgm:cxn modelId="{80E59AF7-8EE4-493F-A3AE-8E78177990D8}" srcId="{88FAE57D-D39D-4068-90FD-0C0AD5CE3EBB}" destId="{3FC36183-BB32-4DDB-9796-12D0A167B3C2}" srcOrd="1" destOrd="0" parTransId="{698B0738-7F53-4952-BD52-B9ACA20F9258}" sibTransId="{8D856C10-0AE5-427A-87B0-EBDB16BEF650}"/>
    <dgm:cxn modelId="{178A0B91-3738-46A1-AA2F-97CBD0DE6C5C}" type="presParOf" srcId="{AB7EB9FF-EEA4-4894-A936-0343401F1FD8}" destId="{B4DF866C-2B1F-4823-9F12-33BCEC5D7201}" srcOrd="0" destOrd="0" presId="urn:microsoft.com/office/officeart/2008/layout/VerticalCurvedList"/>
    <dgm:cxn modelId="{17113019-FFA8-4BB6-BED0-F0C3BFDAEEF7}" type="presParOf" srcId="{B4DF866C-2B1F-4823-9F12-33BCEC5D7201}" destId="{62C31ECC-2EA2-4B8B-80FF-6BDC455FE534}" srcOrd="0" destOrd="0" presId="urn:microsoft.com/office/officeart/2008/layout/VerticalCurvedList"/>
    <dgm:cxn modelId="{93086876-F19A-40A6-B7FB-DC16E5ACE2B0}" type="presParOf" srcId="{62C31ECC-2EA2-4B8B-80FF-6BDC455FE534}" destId="{4A80B8B0-64AB-4F3E-B101-3A648F941456}" srcOrd="0" destOrd="0" presId="urn:microsoft.com/office/officeart/2008/layout/VerticalCurvedList"/>
    <dgm:cxn modelId="{81961135-7D57-4A32-86AB-1465AA118663}" type="presParOf" srcId="{62C31ECC-2EA2-4B8B-80FF-6BDC455FE534}" destId="{E8BB7F22-DE02-46F3-BFD8-3AC80D67F1AF}" srcOrd="1" destOrd="0" presId="urn:microsoft.com/office/officeart/2008/layout/VerticalCurvedList"/>
    <dgm:cxn modelId="{82FB4A31-3A53-4EFB-904B-CA7B766D3A90}" type="presParOf" srcId="{62C31ECC-2EA2-4B8B-80FF-6BDC455FE534}" destId="{4D380FF1-A1A0-4C5B-929C-6AA9B24DE5C0}" srcOrd="2" destOrd="0" presId="urn:microsoft.com/office/officeart/2008/layout/VerticalCurvedList"/>
    <dgm:cxn modelId="{8718FD50-25B2-4AEE-BF47-4232AF1CAFB5}" type="presParOf" srcId="{62C31ECC-2EA2-4B8B-80FF-6BDC455FE534}" destId="{0C7EF525-BB2A-430E-A955-E32E45BA2911}" srcOrd="3" destOrd="0" presId="urn:microsoft.com/office/officeart/2008/layout/VerticalCurvedList"/>
    <dgm:cxn modelId="{8471BD39-48A6-41CB-8B6B-2C31118F4311}" type="presParOf" srcId="{B4DF866C-2B1F-4823-9F12-33BCEC5D7201}" destId="{2FABC47F-F474-4CFA-ADFC-4479E76C693C}" srcOrd="1" destOrd="0" presId="urn:microsoft.com/office/officeart/2008/layout/VerticalCurvedList"/>
    <dgm:cxn modelId="{CEED0895-8348-4237-B40B-028198A86EE9}" type="presParOf" srcId="{B4DF866C-2B1F-4823-9F12-33BCEC5D7201}" destId="{AC3C783F-D6F7-47B5-BB08-F05F9BEA2871}" srcOrd="2" destOrd="0" presId="urn:microsoft.com/office/officeart/2008/layout/VerticalCurvedList"/>
    <dgm:cxn modelId="{B080732B-0C99-49A2-8425-CC0DC2B67FBD}" type="presParOf" srcId="{AC3C783F-D6F7-47B5-BB08-F05F9BEA2871}" destId="{0FD49BCD-2157-4C5E-956C-E5733222EEDB}" srcOrd="0" destOrd="0" presId="urn:microsoft.com/office/officeart/2008/layout/VerticalCurvedList"/>
    <dgm:cxn modelId="{1AB70E6B-E08D-4E0D-9237-0CC53B085C5B}" type="presParOf" srcId="{B4DF866C-2B1F-4823-9F12-33BCEC5D7201}" destId="{739D372C-2163-4B13-8FAD-4085C88CE55A}" srcOrd="3" destOrd="0" presId="urn:microsoft.com/office/officeart/2008/layout/VerticalCurvedList"/>
    <dgm:cxn modelId="{67842F7C-89BC-45AA-BA8A-FB9E87A01DBC}" type="presParOf" srcId="{B4DF866C-2B1F-4823-9F12-33BCEC5D7201}" destId="{4CE88A55-4DA8-423E-A71F-CAD4E7F736DE}" srcOrd="4" destOrd="0" presId="urn:microsoft.com/office/officeart/2008/layout/VerticalCurvedList"/>
    <dgm:cxn modelId="{FACFED30-7907-47CA-BAD8-21BF432EFDB1}" type="presParOf" srcId="{4CE88A55-4DA8-423E-A71F-CAD4E7F736DE}" destId="{E99B8C04-2C48-4913-8A3D-7B006CB96C14}" srcOrd="0" destOrd="0" presId="urn:microsoft.com/office/officeart/2008/layout/VerticalCurvedList"/>
    <dgm:cxn modelId="{E2B7D76C-8F88-49C9-AEB8-8CE6B0A41EF9}" type="presParOf" srcId="{B4DF866C-2B1F-4823-9F12-33BCEC5D7201}" destId="{2A5F4D6C-33D8-4597-A4FE-0913E11E8E31}" srcOrd="5" destOrd="0" presId="urn:microsoft.com/office/officeart/2008/layout/VerticalCurvedList"/>
    <dgm:cxn modelId="{F0938F57-E73E-4863-9CD5-56C55736AE48}" type="presParOf" srcId="{B4DF866C-2B1F-4823-9F12-33BCEC5D7201}" destId="{232C5ECD-CAB7-4C4E-8A91-A5B0723A2391}" srcOrd="6" destOrd="0" presId="urn:microsoft.com/office/officeart/2008/layout/VerticalCurvedList"/>
    <dgm:cxn modelId="{D19384BE-96AF-4F24-9D2B-1EE5FD4B4CC8}" type="presParOf" srcId="{232C5ECD-CAB7-4C4E-8A91-A5B0723A2391}" destId="{4EA63C67-74E4-4461-9A07-13F717C321E8}" srcOrd="0" destOrd="0" presId="urn:microsoft.com/office/officeart/2008/layout/VerticalCurvedList"/>
    <dgm:cxn modelId="{6307C44D-A298-4A36-8EE7-5CF356829BBF}" type="presParOf" srcId="{B4DF866C-2B1F-4823-9F12-33BCEC5D7201}" destId="{E072A833-E41C-48B0-BACF-1CAD7B14C84E}" srcOrd="7" destOrd="0" presId="urn:microsoft.com/office/officeart/2008/layout/VerticalCurvedList"/>
    <dgm:cxn modelId="{9DB03645-A0A6-49E2-962A-44E7559E6F2D}" type="presParOf" srcId="{B4DF866C-2B1F-4823-9F12-33BCEC5D7201}" destId="{67F44154-AF8E-4F91-A46D-BD4956A7E74B}" srcOrd="8" destOrd="0" presId="urn:microsoft.com/office/officeart/2008/layout/VerticalCurvedList"/>
    <dgm:cxn modelId="{0AC22F4B-4807-4616-9FEC-129ED12DF320}" type="presParOf" srcId="{67F44154-AF8E-4F91-A46D-BD4956A7E74B}" destId="{E378374C-BA23-470B-B204-66F45264C8E8}" srcOrd="0" destOrd="0" presId="urn:microsoft.com/office/officeart/2008/layout/VerticalCurvedLis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8FAE57D-D39D-4068-90FD-0C0AD5CE3EBB}" type="doc">
      <dgm:prSet loTypeId="urn:microsoft.com/office/officeart/2008/layout/VerticalCurvedList" loCatId="list" qsTypeId="urn:microsoft.com/office/officeart/2005/8/quickstyle/simple1" qsCatId="simple" csTypeId="urn:microsoft.com/office/officeart/2005/8/colors/accent2_2" csCatId="accent2" phldr="1"/>
      <dgm:spPr/>
      <dgm:t>
        <a:bodyPr/>
        <a:lstStyle/>
        <a:p>
          <a:endParaRPr lang="fi-FI"/>
        </a:p>
      </dgm:t>
    </dgm:pt>
    <dgm:pt modelId="{1F848C90-95A6-40C1-B80E-F011DAB205E8}">
      <dgm:prSet custT="1">
        <dgm:style>
          <a:lnRef idx="0">
            <a:scrgbClr r="0" g="0" b="0"/>
          </a:lnRef>
          <a:fillRef idx="0">
            <a:scrgbClr r="0" g="0" b="0"/>
          </a:fillRef>
          <a:effectRef idx="0">
            <a:scrgbClr r="0" g="0" b="0"/>
          </a:effectRef>
          <a:fontRef idx="minor">
            <a:schemeClr val="lt1"/>
          </a:fontRef>
        </dgm:style>
      </dgm:prSet>
      <dgm:spPr>
        <a:solidFill>
          <a:srgbClr val="F39200"/>
        </a:solidFill>
        <a:ln>
          <a:noFill/>
        </a:ln>
      </dgm:spPr>
      <dgm:t>
        <a:bodyPr/>
        <a:lstStyle/>
        <a:p>
          <a:pPr algn="l"/>
          <a:r>
            <a:rPr lang="en-GB" sz="2000" kern="1200" baseline="0" dirty="0">
              <a:latin typeface="+mn-lt"/>
            </a:rPr>
            <a:t>The Equine welfare working group produces science-based material to be utilised in the organisation at all levels.</a:t>
          </a:r>
        </a:p>
      </dgm:t>
    </dgm:pt>
    <dgm:pt modelId="{D030A196-F97D-4F0C-9017-1D1EBAE7B946}" type="parTrans" cxnId="{DF81DF35-E140-458F-8BAC-6B996EE50086}">
      <dgm:prSet/>
      <dgm:spPr/>
      <dgm:t>
        <a:bodyPr/>
        <a:lstStyle/>
        <a:p>
          <a:endParaRPr lang="fi-FI"/>
        </a:p>
      </dgm:t>
    </dgm:pt>
    <dgm:pt modelId="{CE415C09-BFC6-49D3-BEC1-AE85A96A1EFF}" type="sibTrans" cxnId="{DF81DF35-E140-458F-8BAC-6B996EE50086}">
      <dgm:prSet/>
      <dgm:spPr/>
      <dgm:t>
        <a:bodyPr/>
        <a:lstStyle/>
        <a:p>
          <a:endParaRPr lang="fi-FI"/>
        </a:p>
      </dgm:t>
    </dgm:pt>
    <dgm:pt modelId="{D654F15E-212B-4E73-B735-555BF5B4E688}">
      <dgm:prSet phldrT="[Teksti]" custT="1">
        <dgm:style>
          <a:lnRef idx="0">
            <a:scrgbClr r="0" g="0" b="0"/>
          </a:lnRef>
          <a:fillRef idx="0">
            <a:scrgbClr r="0" g="0" b="0"/>
          </a:fillRef>
          <a:effectRef idx="0">
            <a:scrgbClr r="0" g="0" b="0"/>
          </a:effectRef>
          <a:fontRef idx="minor">
            <a:schemeClr val="lt1"/>
          </a:fontRef>
        </dgm:style>
      </dgm:prSet>
      <dgm:spPr>
        <a:solidFill>
          <a:srgbClr val="F39200"/>
        </a:solidFill>
        <a:ln>
          <a:noFill/>
        </a:ln>
      </dgm:spPr>
      <dgm:t>
        <a:bodyPr/>
        <a:lstStyle/>
        <a:p>
          <a:pPr algn="ctr"/>
          <a:r>
            <a:rPr lang="en-GB" sz="3600" b="1" baseline="0" dirty="0">
              <a:latin typeface="+mj-lt"/>
            </a:rPr>
            <a:t>ACTIONS 2025</a:t>
          </a:r>
        </a:p>
      </dgm:t>
    </dgm:pt>
    <dgm:pt modelId="{83EE5017-7A3A-4BCC-8E76-86F41D128D93}" type="sibTrans" cxnId="{38C2213D-4966-4676-A7BB-E840B407031F}">
      <dgm:prSet/>
      <dgm:spPr>
        <a:ln>
          <a:solidFill>
            <a:srgbClr val="F38F00"/>
          </a:solidFill>
        </a:ln>
      </dgm:spPr>
      <dgm:t>
        <a:bodyPr/>
        <a:lstStyle/>
        <a:p>
          <a:endParaRPr lang="fi-FI" baseline="0">
            <a:solidFill>
              <a:schemeClr val="bg1"/>
            </a:solidFill>
          </a:endParaRPr>
        </a:p>
      </dgm:t>
    </dgm:pt>
    <dgm:pt modelId="{753D9DC2-C42D-4294-8667-6857C2D2EB89}" type="parTrans" cxnId="{38C2213D-4966-4676-A7BB-E840B407031F}">
      <dgm:prSet/>
      <dgm:spPr/>
      <dgm:t>
        <a:bodyPr/>
        <a:lstStyle/>
        <a:p>
          <a:endParaRPr lang="fi-FI"/>
        </a:p>
      </dgm:t>
    </dgm:pt>
    <dgm:pt modelId="{AD2FDF1B-BD37-41C8-A14E-395E516D34E9}">
      <dgm:prSet phldr="0" custT="1"/>
      <dgm:spPr>
        <a:solidFill>
          <a:srgbClr val="F38F00"/>
        </a:solidFill>
      </dgm:spPr>
      <dgm:t>
        <a:bodyPr/>
        <a:lstStyle/>
        <a:p>
          <a:pPr algn="l" rtl="0"/>
          <a:r>
            <a:rPr lang="fi-FI" sz="2000" dirty="0"/>
            <a:t>Active </a:t>
          </a:r>
          <a:r>
            <a:rPr lang="fi-FI" sz="2000" dirty="0" err="1"/>
            <a:t>advocacy</a:t>
          </a:r>
          <a:r>
            <a:rPr lang="fi-FI" sz="2000" dirty="0"/>
            <a:t> for </a:t>
          </a:r>
          <a:r>
            <a:rPr lang="fi-FI" sz="2000" dirty="0" err="1"/>
            <a:t>the</a:t>
          </a:r>
          <a:r>
            <a:rPr lang="fi-FI" sz="2000" dirty="0"/>
            <a:t> </a:t>
          </a:r>
          <a:r>
            <a:rPr lang="fi-FI" sz="2000" dirty="0" err="1"/>
            <a:t>municipal</a:t>
          </a:r>
          <a:r>
            <a:rPr lang="fi-FI" sz="2000" dirty="0"/>
            <a:t> and </a:t>
          </a:r>
          <a:r>
            <a:rPr lang="fi-FI" sz="2000" dirty="0" err="1"/>
            <a:t>regional</a:t>
          </a:r>
          <a:r>
            <a:rPr lang="fi-FI" sz="2000" dirty="0"/>
            <a:t> </a:t>
          </a:r>
          <a:r>
            <a:rPr lang="fi-FI" sz="2000" dirty="0" err="1"/>
            <a:t>elections</a:t>
          </a:r>
          <a:r>
            <a:rPr lang="fi-FI" sz="2000" dirty="0"/>
            <a:t> in 2025</a:t>
          </a:r>
          <a:endParaRPr lang="en-GB" sz="2000" baseline="0" dirty="0">
            <a:latin typeface="+mn-lt"/>
          </a:endParaRPr>
        </a:p>
      </dgm:t>
    </dgm:pt>
    <dgm:pt modelId="{DBD1064B-1B98-446C-946A-6D3F4683D16B}" type="parTrans" cxnId="{EE4B2D70-EC8D-4FA7-B7C5-2885008587A4}">
      <dgm:prSet/>
      <dgm:spPr/>
      <dgm:t>
        <a:bodyPr/>
        <a:lstStyle/>
        <a:p>
          <a:endParaRPr lang="fi-FI"/>
        </a:p>
      </dgm:t>
    </dgm:pt>
    <dgm:pt modelId="{D392A4FA-66EA-42A0-B43E-C63A0BD5B7AA}" type="sibTrans" cxnId="{EE4B2D70-EC8D-4FA7-B7C5-2885008587A4}">
      <dgm:prSet/>
      <dgm:spPr/>
      <dgm:t>
        <a:bodyPr/>
        <a:lstStyle/>
        <a:p>
          <a:endParaRPr lang="fi-FI"/>
        </a:p>
      </dgm:t>
    </dgm:pt>
    <dgm:pt modelId="{19B6B33F-6288-44FB-9075-066538234414}">
      <dgm:prSet phldr="0" custT="1"/>
      <dgm:spPr>
        <a:solidFill>
          <a:srgbClr val="F38F00"/>
        </a:solidFill>
      </dgm:spPr>
      <dgm:t>
        <a:bodyPr/>
        <a:lstStyle/>
        <a:p>
          <a:pPr algn="l">
            <a:buFont typeface="Times New Roman" panose="02020603050405020304" pitchFamily="18" charset="0"/>
            <a:buChar char="•"/>
          </a:pPr>
          <a:r>
            <a:rPr lang="fi-FI" sz="2000" dirty="0"/>
            <a:t>To</a:t>
          </a:r>
          <a:r>
            <a:rPr lang="en-GB" sz="2000" baseline="0" dirty="0">
              <a:latin typeface="+mn-lt"/>
            </a:rPr>
            <a:t> participate in the most important project consortiums that promote equine welfare.</a:t>
          </a:r>
          <a:endParaRPr lang="en-GB" sz="2000" kern="1200" baseline="0" dirty="0">
            <a:latin typeface="+mn-lt"/>
          </a:endParaRPr>
        </a:p>
      </dgm:t>
    </dgm:pt>
    <dgm:pt modelId="{8F8B60FC-42D8-4E33-B848-0542540BB065}" type="parTrans" cxnId="{EA67A160-29BB-4774-84C3-05086C622DD3}">
      <dgm:prSet/>
      <dgm:spPr/>
      <dgm:t>
        <a:bodyPr/>
        <a:lstStyle/>
        <a:p>
          <a:endParaRPr lang="fi-FI"/>
        </a:p>
      </dgm:t>
    </dgm:pt>
    <dgm:pt modelId="{90C7DBF2-FF7C-4318-A336-753F12F5B0B5}" type="sibTrans" cxnId="{EA67A160-29BB-4774-84C3-05086C622DD3}">
      <dgm:prSet/>
      <dgm:spPr/>
      <dgm:t>
        <a:bodyPr/>
        <a:lstStyle/>
        <a:p>
          <a:endParaRPr lang="fi-FI"/>
        </a:p>
      </dgm:t>
    </dgm:pt>
    <dgm:pt modelId="{0C64D294-AB1B-4DBB-9493-F63B8C4E630D}">
      <dgm:prSet phldr="0" custT="1"/>
      <dgm:spPr>
        <a:solidFill>
          <a:srgbClr val="F38F00"/>
        </a:solidFill>
      </dgm:spPr>
      <dgm:t>
        <a:bodyPr/>
        <a:lstStyle/>
        <a:p>
          <a:pPr algn="l" rtl="0"/>
          <a:r>
            <a:rPr lang="fi-FI" sz="2000" dirty="0" err="1"/>
            <a:t>Support</a:t>
          </a:r>
          <a:r>
            <a:rPr lang="fi-FI" sz="2000" dirty="0"/>
            <a:t> </a:t>
          </a:r>
          <a:r>
            <a:rPr lang="fi-FI" sz="2000" dirty="0" err="1"/>
            <a:t>the</a:t>
          </a:r>
          <a:r>
            <a:rPr lang="fi-FI" sz="2000" dirty="0"/>
            <a:t> </a:t>
          </a:r>
          <a:r>
            <a:rPr lang="fi-FI" sz="2000" dirty="0" err="1"/>
            <a:t>activities</a:t>
          </a:r>
          <a:r>
            <a:rPr lang="fi-FI" sz="2000" dirty="0"/>
            <a:t> of </a:t>
          </a:r>
          <a:r>
            <a:rPr lang="fi-FI" sz="2000" dirty="0" err="1"/>
            <a:t>horse</a:t>
          </a:r>
          <a:r>
            <a:rPr lang="fi-FI" sz="2000" dirty="0"/>
            <a:t> </a:t>
          </a:r>
          <a:r>
            <a:rPr lang="fi-FI" sz="2000" dirty="0" err="1"/>
            <a:t>skills</a:t>
          </a:r>
          <a:r>
            <a:rPr lang="fi-FI" sz="2000" dirty="0"/>
            <a:t> </a:t>
          </a:r>
          <a:r>
            <a:rPr lang="fi-FI" sz="2000" dirty="0" err="1"/>
            <a:t>clubs</a:t>
          </a:r>
          <a:r>
            <a:rPr lang="fi-FI" sz="2000" dirty="0"/>
            <a:t>.</a:t>
          </a:r>
          <a:endParaRPr lang="en-GB" sz="2000" kern="1200" baseline="0" dirty="0">
            <a:latin typeface="+mn-lt"/>
          </a:endParaRPr>
        </a:p>
      </dgm:t>
    </dgm:pt>
    <dgm:pt modelId="{CF7C73AA-1465-4777-BBB8-6EF20DB094DB}" type="parTrans" cxnId="{37B9AB5B-8926-420A-AC59-020214545E21}">
      <dgm:prSet/>
      <dgm:spPr/>
      <dgm:t>
        <a:bodyPr/>
        <a:lstStyle/>
        <a:p>
          <a:endParaRPr lang="fi-FI"/>
        </a:p>
      </dgm:t>
    </dgm:pt>
    <dgm:pt modelId="{55DD0B18-162C-467A-AF70-B3B342EEDEE2}" type="sibTrans" cxnId="{37B9AB5B-8926-420A-AC59-020214545E21}">
      <dgm:prSet/>
      <dgm:spPr/>
      <dgm:t>
        <a:bodyPr/>
        <a:lstStyle/>
        <a:p>
          <a:endParaRPr lang="fi-FI"/>
        </a:p>
      </dgm:t>
    </dgm:pt>
    <dgm:pt modelId="{AB7EB9FF-EEA4-4894-A936-0343401F1FD8}" type="pres">
      <dgm:prSet presAssocID="{88FAE57D-D39D-4068-90FD-0C0AD5CE3EBB}" presName="Name0" presStyleCnt="0">
        <dgm:presLayoutVars>
          <dgm:chMax val="7"/>
          <dgm:chPref val="7"/>
          <dgm:dir/>
        </dgm:presLayoutVars>
      </dgm:prSet>
      <dgm:spPr/>
    </dgm:pt>
    <dgm:pt modelId="{B4DF866C-2B1F-4823-9F12-33BCEC5D7201}" type="pres">
      <dgm:prSet presAssocID="{88FAE57D-D39D-4068-90FD-0C0AD5CE3EBB}" presName="Name1" presStyleCnt="0"/>
      <dgm:spPr/>
    </dgm:pt>
    <dgm:pt modelId="{62C31ECC-2EA2-4B8B-80FF-6BDC455FE534}" type="pres">
      <dgm:prSet presAssocID="{88FAE57D-D39D-4068-90FD-0C0AD5CE3EBB}" presName="cycle" presStyleCnt="0"/>
      <dgm:spPr/>
    </dgm:pt>
    <dgm:pt modelId="{4A80B8B0-64AB-4F3E-B101-3A648F941456}" type="pres">
      <dgm:prSet presAssocID="{88FAE57D-D39D-4068-90FD-0C0AD5CE3EBB}" presName="srcNode" presStyleLbl="node1" presStyleIdx="0" presStyleCnt="5"/>
      <dgm:spPr/>
    </dgm:pt>
    <dgm:pt modelId="{E8BB7F22-DE02-46F3-BFD8-3AC80D67F1AF}" type="pres">
      <dgm:prSet presAssocID="{88FAE57D-D39D-4068-90FD-0C0AD5CE3EBB}" presName="conn" presStyleLbl="parChTrans1D2" presStyleIdx="0" presStyleCnt="1"/>
      <dgm:spPr/>
    </dgm:pt>
    <dgm:pt modelId="{4D380FF1-A1A0-4C5B-929C-6AA9B24DE5C0}" type="pres">
      <dgm:prSet presAssocID="{88FAE57D-D39D-4068-90FD-0C0AD5CE3EBB}" presName="extraNode" presStyleLbl="node1" presStyleIdx="0" presStyleCnt="5"/>
      <dgm:spPr/>
    </dgm:pt>
    <dgm:pt modelId="{0C7EF525-BB2A-430E-A955-E32E45BA2911}" type="pres">
      <dgm:prSet presAssocID="{88FAE57D-D39D-4068-90FD-0C0AD5CE3EBB}" presName="dstNode" presStyleLbl="node1" presStyleIdx="0" presStyleCnt="5"/>
      <dgm:spPr/>
    </dgm:pt>
    <dgm:pt modelId="{2FABC47F-F474-4CFA-ADFC-4479E76C693C}" type="pres">
      <dgm:prSet presAssocID="{D654F15E-212B-4E73-B735-555BF5B4E688}" presName="text_1" presStyleLbl="node1" presStyleIdx="0" presStyleCnt="5" custScaleY="91141" custLinFactNeighborX="-608" custLinFactNeighborY="-3705">
        <dgm:presLayoutVars>
          <dgm:bulletEnabled val="1"/>
        </dgm:presLayoutVars>
      </dgm:prSet>
      <dgm:spPr/>
    </dgm:pt>
    <dgm:pt modelId="{AC3C783F-D6F7-47B5-BB08-F05F9BEA2871}" type="pres">
      <dgm:prSet presAssocID="{D654F15E-212B-4E73-B735-555BF5B4E688}" presName="accent_1" presStyleCnt="0"/>
      <dgm:spPr/>
    </dgm:pt>
    <dgm:pt modelId="{0FD49BCD-2157-4C5E-956C-E5733222EEDB}" type="pres">
      <dgm:prSet presAssocID="{D654F15E-212B-4E73-B735-555BF5B4E688}" presName="accentRepeatNode" presStyleLbl="solidFgAcc1" presStyleIdx="0" presStyleCnt="5" custScaleX="100788" custScaleY="99501" custLinFactNeighborX="-1566" custLinFactNeighborY="453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a:solidFill>
            <a:schemeClr val="bg1"/>
          </a:solidFill>
        </a:ln>
      </dgm:spPr>
    </dgm:pt>
    <dgm:pt modelId="{73BB376E-5116-41F0-AAA9-41B658D4462D}" type="pres">
      <dgm:prSet presAssocID="{AD2FDF1B-BD37-41C8-A14E-395E516D34E9}" presName="text_2" presStyleLbl="node1" presStyleIdx="1" presStyleCnt="5" custLinFactNeighborX="1483" custLinFactNeighborY="-6126">
        <dgm:presLayoutVars>
          <dgm:bulletEnabled val="1"/>
        </dgm:presLayoutVars>
      </dgm:prSet>
      <dgm:spPr/>
    </dgm:pt>
    <dgm:pt modelId="{D73E1A7D-1B0B-4D01-8A7E-EB1524FAD2B0}" type="pres">
      <dgm:prSet presAssocID="{AD2FDF1B-BD37-41C8-A14E-395E516D34E9}" presName="accent_2" presStyleCnt="0"/>
      <dgm:spPr/>
    </dgm:pt>
    <dgm:pt modelId="{2C1EC78D-7FDC-4DC6-8D1C-C9642F2AF189}" type="pres">
      <dgm:prSet presAssocID="{AD2FDF1B-BD37-41C8-A14E-395E516D34E9}" presName="accentRepeatNode" presStyleLbl="solidFgAcc1" presStyleIdx="1" presStyleCnt="5"/>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AD5690DB-99F0-4928-B5F5-D68DA0EF1F13}" type="pres">
      <dgm:prSet presAssocID="{19B6B33F-6288-44FB-9075-066538234414}" presName="text_3" presStyleLbl="node1" presStyleIdx="2" presStyleCnt="5">
        <dgm:presLayoutVars>
          <dgm:bulletEnabled val="1"/>
        </dgm:presLayoutVars>
      </dgm:prSet>
      <dgm:spPr/>
    </dgm:pt>
    <dgm:pt modelId="{8F784ECE-7138-4118-AAE3-0A1C7F334BC5}" type="pres">
      <dgm:prSet presAssocID="{19B6B33F-6288-44FB-9075-066538234414}" presName="accent_3" presStyleCnt="0"/>
      <dgm:spPr/>
    </dgm:pt>
    <dgm:pt modelId="{42D08A20-2648-4738-A508-9D8041F18FDF}" type="pres">
      <dgm:prSet presAssocID="{19B6B33F-6288-44FB-9075-066538234414}" presName="accentRepeatNode" presStyleLbl="solidFgAcc1" presStyleIdx="2" presStyleCnt="5"/>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494ECF3B-4A3F-4756-A6D9-95CA153C354B}" type="pres">
      <dgm:prSet presAssocID="{1F848C90-95A6-40C1-B80E-F011DAB205E8}" presName="text_4" presStyleLbl="node1" presStyleIdx="3" presStyleCnt="5">
        <dgm:presLayoutVars>
          <dgm:bulletEnabled val="1"/>
        </dgm:presLayoutVars>
      </dgm:prSet>
      <dgm:spPr/>
    </dgm:pt>
    <dgm:pt modelId="{507C0AAC-E67E-4F51-B59B-DF5399F5832F}" type="pres">
      <dgm:prSet presAssocID="{1F848C90-95A6-40C1-B80E-F011DAB205E8}" presName="accent_4" presStyleCnt="0"/>
      <dgm:spPr/>
    </dgm:pt>
    <dgm:pt modelId="{0E288FE7-4067-48A6-9AF9-3AB5284FF6AB}" type="pres">
      <dgm:prSet presAssocID="{1F848C90-95A6-40C1-B80E-F011DAB205E8}" presName="accentRepeatNode" presStyleLbl="solidFgAcc1" presStyleIdx="3" presStyleCnt="5"/>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DDD54612-ABC4-414B-96BC-7C4B5704EA2E}" type="pres">
      <dgm:prSet presAssocID="{0C64D294-AB1B-4DBB-9493-F63B8C4E630D}" presName="text_5" presStyleLbl="node1" presStyleIdx="4" presStyleCnt="5" custScaleY="105709">
        <dgm:presLayoutVars>
          <dgm:bulletEnabled val="1"/>
        </dgm:presLayoutVars>
      </dgm:prSet>
      <dgm:spPr/>
    </dgm:pt>
    <dgm:pt modelId="{A022F6BF-30CA-4100-A0C4-DF7DB291B217}" type="pres">
      <dgm:prSet presAssocID="{0C64D294-AB1B-4DBB-9493-F63B8C4E630D}" presName="accent_5" presStyleCnt="0"/>
      <dgm:spPr/>
    </dgm:pt>
    <dgm:pt modelId="{D7DD96AC-BDF6-4D9C-8106-A4BA5177B846}" type="pres">
      <dgm:prSet presAssocID="{0C64D294-AB1B-4DBB-9493-F63B8C4E630D}" presName="accentRepeatNode" presStyleLbl="solidFgAcc1" presStyleIdx="4" presStyleCnt="5"/>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Lst>
  <dgm:cxnLst>
    <dgm:cxn modelId="{B2F1C92A-EA7B-4294-8012-CABA9156D993}" type="presOf" srcId="{AD2FDF1B-BD37-41C8-A14E-395E516D34E9}" destId="{73BB376E-5116-41F0-AAA9-41B658D4462D}" srcOrd="0" destOrd="0" presId="urn:microsoft.com/office/officeart/2008/layout/VerticalCurvedList"/>
    <dgm:cxn modelId="{DF81DF35-E140-458F-8BAC-6B996EE50086}" srcId="{88FAE57D-D39D-4068-90FD-0C0AD5CE3EBB}" destId="{1F848C90-95A6-40C1-B80E-F011DAB205E8}" srcOrd="3" destOrd="0" parTransId="{D030A196-F97D-4F0C-9017-1D1EBAE7B946}" sibTransId="{CE415C09-BFC6-49D3-BEC1-AE85A96A1EFF}"/>
    <dgm:cxn modelId="{38C2213D-4966-4676-A7BB-E840B407031F}" srcId="{88FAE57D-D39D-4068-90FD-0C0AD5CE3EBB}" destId="{D654F15E-212B-4E73-B735-555BF5B4E688}" srcOrd="0" destOrd="0" parTransId="{753D9DC2-C42D-4294-8667-6857C2D2EB89}" sibTransId="{83EE5017-7A3A-4BCC-8E76-86F41D128D93}"/>
    <dgm:cxn modelId="{37B9AB5B-8926-420A-AC59-020214545E21}" srcId="{88FAE57D-D39D-4068-90FD-0C0AD5CE3EBB}" destId="{0C64D294-AB1B-4DBB-9493-F63B8C4E630D}" srcOrd="4" destOrd="0" parTransId="{CF7C73AA-1465-4777-BBB8-6EF20DB094DB}" sibTransId="{55DD0B18-162C-467A-AF70-B3B342EEDEE2}"/>
    <dgm:cxn modelId="{EA67A160-29BB-4774-84C3-05086C622DD3}" srcId="{88FAE57D-D39D-4068-90FD-0C0AD5CE3EBB}" destId="{19B6B33F-6288-44FB-9075-066538234414}" srcOrd="2" destOrd="0" parTransId="{8F8B60FC-42D8-4E33-B848-0542540BB065}" sibTransId="{90C7DBF2-FF7C-4318-A336-753F12F5B0B5}"/>
    <dgm:cxn modelId="{B105244E-5EA5-4175-8987-7BCC6F6572D7}" type="presOf" srcId="{83EE5017-7A3A-4BCC-8E76-86F41D128D93}" destId="{E8BB7F22-DE02-46F3-BFD8-3AC80D67F1AF}" srcOrd="0" destOrd="0" presId="urn:microsoft.com/office/officeart/2008/layout/VerticalCurvedList"/>
    <dgm:cxn modelId="{EE4B2D70-EC8D-4FA7-B7C5-2885008587A4}" srcId="{88FAE57D-D39D-4068-90FD-0C0AD5CE3EBB}" destId="{AD2FDF1B-BD37-41C8-A14E-395E516D34E9}" srcOrd="1" destOrd="0" parTransId="{DBD1064B-1B98-446C-946A-6D3F4683D16B}" sibTransId="{D392A4FA-66EA-42A0-B43E-C63A0BD5B7AA}"/>
    <dgm:cxn modelId="{0AD3619A-B1AA-4047-BF1B-23231DAB31B4}" type="presOf" srcId="{0C64D294-AB1B-4DBB-9493-F63B8C4E630D}" destId="{DDD54612-ABC4-414B-96BC-7C4B5704EA2E}" srcOrd="0" destOrd="0" presId="urn:microsoft.com/office/officeart/2008/layout/VerticalCurvedList"/>
    <dgm:cxn modelId="{2D1373A2-8EC6-40F7-BE18-5372EEB023B2}" type="presOf" srcId="{1F848C90-95A6-40C1-B80E-F011DAB205E8}" destId="{494ECF3B-4A3F-4756-A6D9-95CA153C354B}" srcOrd="0" destOrd="0" presId="urn:microsoft.com/office/officeart/2008/layout/VerticalCurvedList"/>
    <dgm:cxn modelId="{F687B2B0-A526-46E4-A993-78DE63F446D9}" type="presOf" srcId="{88FAE57D-D39D-4068-90FD-0C0AD5CE3EBB}" destId="{AB7EB9FF-EEA4-4894-A936-0343401F1FD8}" srcOrd="0" destOrd="0" presId="urn:microsoft.com/office/officeart/2008/layout/VerticalCurvedList"/>
    <dgm:cxn modelId="{734388C1-1063-4157-BC5D-EB3BEDD38746}" type="presOf" srcId="{19B6B33F-6288-44FB-9075-066538234414}" destId="{AD5690DB-99F0-4928-B5F5-D68DA0EF1F13}" srcOrd="0" destOrd="0" presId="urn:microsoft.com/office/officeart/2008/layout/VerticalCurvedList"/>
    <dgm:cxn modelId="{18FBEFE4-BA34-4F68-A677-72E6AF0D1BE8}" type="presOf" srcId="{D654F15E-212B-4E73-B735-555BF5B4E688}" destId="{2FABC47F-F474-4CFA-ADFC-4479E76C693C}" srcOrd="0" destOrd="0" presId="urn:microsoft.com/office/officeart/2008/layout/VerticalCurvedList"/>
    <dgm:cxn modelId="{E059AC7D-A865-496B-A338-9448BB453784}" type="presParOf" srcId="{AB7EB9FF-EEA4-4894-A936-0343401F1FD8}" destId="{B4DF866C-2B1F-4823-9F12-33BCEC5D7201}" srcOrd="0" destOrd="0" presId="urn:microsoft.com/office/officeart/2008/layout/VerticalCurvedList"/>
    <dgm:cxn modelId="{6036341B-0DC3-4D96-AB1F-19E3071DA71B}" type="presParOf" srcId="{B4DF866C-2B1F-4823-9F12-33BCEC5D7201}" destId="{62C31ECC-2EA2-4B8B-80FF-6BDC455FE534}" srcOrd="0" destOrd="0" presId="urn:microsoft.com/office/officeart/2008/layout/VerticalCurvedList"/>
    <dgm:cxn modelId="{EA119209-9AB5-4913-8F92-F5F38AA67353}" type="presParOf" srcId="{62C31ECC-2EA2-4B8B-80FF-6BDC455FE534}" destId="{4A80B8B0-64AB-4F3E-B101-3A648F941456}" srcOrd="0" destOrd="0" presId="urn:microsoft.com/office/officeart/2008/layout/VerticalCurvedList"/>
    <dgm:cxn modelId="{30B0D807-0AA9-4730-8853-D07E825CF1E5}" type="presParOf" srcId="{62C31ECC-2EA2-4B8B-80FF-6BDC455FE534}" destId="{E8BB7F22-DE02-46F3-BFD8-3AC80D67F1AF}" srcOrd="1" destOrd="0" presId="urn:microsoft.com/office/officeart/2008/layout/VerticalCurvedList"/>
    <dgm:cxn modelId="{80F0A25B-CB7C-4FD0-A8AD-6DB522169EB8}" type="presParOf" srcId="{62C31ECC-2EA2-4B8B-80FF-6BDC455FE534}" destId="{4D380FF1-A1A0-4C5B-929C-6AA9B24DE5C0}" srcOrd="2" destOrd="0" presId="urn:microsoft.com/office/officeart/2008/layout/VerticalCurvedList"/>
    <dgm:cxn modelId="{E01C51EA-0BE9-4FF0-8CCC-B61C0E20BE00}" type="presParOf" srcId="{62C31ECC-2EA2-4B8B-80FF-6BDC455FE534}" destId="{0C7EF525-BB2A-430E-A955-E32E45BA2911}" srcOrd="3" destOrd="0" presId="urn:microsoft.com/office/officeart/2008/layout/VerticalCurvedList"/>
    <dgm:cxn modelId="{2E25A71C-95C5-4544-B7F2-EFB2ADDCEE1B}" type="presParOf" srcId="{B4DF866C-2B1F-4823-9F12-33BCEC5D7201}" destId="{2FABC47F-F474-4CFA-ADFC-4479E76C693C}" srcOrd="1" destOrd="0" presId="urn:microsoft.com/office/officeart/2008/layout/VerticalCurvedList"/>
    <dgm:cxn modelId="{B32C7ACC-F93B-446C-B172-51F64046C94F}" type="presParOf" srcId="{B4DF866C-2B1F-4823-9F12-33BCEC5D7201}" destId="{AC3C783F-D6F7-47B5-BB08-F05F9BEA2871}" srcOrd="2" destOrd="0" presId="urn:microsoft.com/office/officeart/2008/layout/VerticalCurvedList"/>
    <dgm:cxn modelId="{E09A4C04-2A44-46DA-971B-2FAFA3BEFE9A}" type="presParOf" srcId="{AC3C783F-D6F7-47B5-BB08-F05F9BEA2871}" destId="{0FD49BCD-2157-4C5E-956C-E5733222EEDB}" srcOrd="0" destOrd="0" presId="urn:microsoft.com/office/officeart/2008/layout/VerticalCurvedList"/>
    <dgm:cxn modelId="{CD0F2813-141E-4D3F-AC8F-6BB2AA85E91E}" type="presParOf" srcId="{B4DF866C-2B1F-4823-9F12-33BCEC5D7201}" destId="{73BB376E-5116-41F0-AAA9-41B658D4462D}" srcOrd="3" destOrd="0" presId="urn:microsoft.com/office/officeart/2008/layout/VerticalCurvedList"/>
    <dgm:cxn modelId="{21CA1AE9-78F4-4D38-9DDF-0E10C31E8E8D}" type="presParOf" srcId="{B4DF866C-2B1F-4823-9F12-33BCEC5D7201}" destId="{D73E1A7D-1B0B-4D01-8A7E-EB1524FAD2B0}" srcOrd="4" destOrd="0" presId="urn:microsoft.com/office/officeart/2008/layout/VerticalCurvedList"/>
    <dgm:cxn modelId="{0CE69B6D-3779-4E62-A46A-70D22D1F3080}" type="presParOf" srcId="{D73E1A7D-1B0B-4D01-8A7E-EB1524FAD2B0}" destId="{2C1EC78D-7FDC-4DC6-8D1C-C9642F2AF189}" srcOrd="0" destOrd="0" presId="urn:microsoft.com/office/officeart/2008/layout/VerticalCurvedList"/>
    <dgm:cxn modelId="{C7742A42-92B9-44B9-9AE2-5F8C1B6001BD}" type="presParOf" srcId="{B4DF866C-2B1F-4823-9F12-33BCEC5D7201}" destId="{AD5690DB-99F0-4928-B5F5-D68DA0EF1F13}" srcOrd="5" destOrd="0" presId="urn:microsoft.com/office/officeart/2008/layout/VerticalCurvedList"/>
    <dgm:cxn modelId="{C6460127-31E8-4429-AE9B-91B07FEF5EE5}" type="presParOf" srcId="{B4DF866C-2B1F-4823-9F12-33BCEC5D7201}" destId="{8F784ECE-7138-4118-AAE3-0A1C7F334BC5}" srcOrd="6" destOrd="0" presId="urn:microsoft.com/office/officeart/2008/layout/VerticalCurvedList"/>
    <dgm:cxn modelId="{BF931032-DEC8-4C0D-B35A-5E77F63207AF}" type="presParOf" srcId="{8F784ECE-7138-4118-AAE3-0A1C7F334BC5}" destId="{42D08A20-2648-4738-A508-9D8041F18FDF}" srcOrd="0" destOrd="0" presId="urn:microsoft.com/office/officeart/2008/layout/VerticalCurvedList"/>
    <dgm:cxn modelId="{E304B4B2-A48E-4593-80C2-4C2D7E0D5436}" type="presParOf" srcId="{B4DF866C-2B1F-4823-9F12-33BCEC5D7201}" destId="{494ECF3B-4A3F-4756-A6D9-95CA153C354B}" srcOrd="7" destOrd="0" presId="urn:microsoft.com/office/officeart/2008/layout/VerticalCurvedList"/>
    <dgm:cxn modelId="{C8572A6C-5F11-4D1F-AC7B-95DB71A370A3}" type="presParOf" srcId="{B4DF866C-2B1F-4823-9F12-33BCEC5D7201}" destId="{507C0AAC-E67E-4F51-B59B-DF5399F5832F}" srcOrd="8" destOrd="0" presId="urn:microsoft.com/office/officeart/2008/layout/VerticalCurvedList"/>
    <dgm:cxn modelId="{AA40CE53-2A8B-4B91-B817-4156251692AB}" type="presParOf" srcId="{507C0AAC-E67E-4F51-B59B-DF5399F5832F}" destId="{0E288FE7-4067-48A6-9AF9-3AB5284FF6AB}" srcOrd="0" destOrd="0" presId="urn:microsoft.com/office/officeart/2008/layout/VerticalCurvedList"/>
    <dgm:cxn modelId="{721A23E6-F65E-42F3-80CB-0A3C1305DDB4}" type="presParOf" srcId="{B4DF866C-2B1F-4823-9F12-33BCEC5D7201}" destId="{DDD54612-ABC4-414B-96BC-7C4B5704EA2E}" srcOrd="9" destOrd="0" presId="urn:microsoft.com/office/officeart/2008/layout/VerticalCurvedList"/>
    <dgm:cxn modelId="{9FE736AD-E7C8-4708-AB05-DCF5E21D57E6}" type="presParOf" srcId="{B4DF866C-2B1F-4823-9F12-33BCEC5D7201}" destId="{A022F6BF-30CA-4100-A0C4-DF7DB291B217}" srcOrd="10" destOrd="0" presId="urn:microsoft.com/office/officeart/2008/layout/VerticalCurvedList"/>
    <dgm:cxn modelId="{4824D4DD-7AEF-444B-9079-8D7670A46136}" type="presParOf" srcId="{A022F6BF-30CA-4100-A0C4-DF7DB291B217}" destId="{D7DD96AC-BDF6-4D9C-8106-A4BA5177B84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7613EA6-0829-4A5B-B4D4-7B8FD7B283E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i-FI"/>
        </a:p>
      </dgm:t>
    </dgm:pt>
    <dgm:pt modelId="{EB8A2BF4-93B1-49F8-A3DD-24DEE2B6D5BD}">
      <dgm:prSet phldrT="[Teksti]" custT="1"/>
      <dgm:spPr>
        <a:solidFill>
          <a:srgbClr val="E50064"/>
        </a:solidFill>
        <a:ln>
          <a:solidFill>
            <a:schemeClr val="bg1"/>
          </a:solidFill>
        </a:ln>
      </dgm:spPr>
      <dgm:t>
        <a:bodyPr/>
        <a:lstStyle/>
        <a:p>
          <a:pPr algn="l"/>
          <a:r>
            <a:rPr lang="en-GB" sz="3600" b="1" baseline="0" dirty="0">
              <a:solidFill>
                <a:schemeClr val="bg1"/>
              </a:solidFill>
              <a:latin typeface="Calibri"/>
            </a:rPr>
            <a:t>VALUE IN COMMUNITY</a:t>
          </a:r>
        </a:p>
      </dgm:t>
    </dgm:pt>
    <dgm:pt modelId="{1253F397-E958-4ADB-B405-11EF908192B4}" type="parTrans" cxnId="{ACB2FFD2-BB5D-4B7B-A616-E74BC78D1414}">
      <dgm:prSet/>
      <dgm:spPr/>
      <dgm:t>
        <a:bodyPr/>
        <a:lstStyle/>
        <a:p>
          <a:endParaRPr lang="fi-FI"/>
        </a:p>
      </dgm:t>
    </dgm:pt>
    <dgm:pt modelId="{EFA61CAC-538F-4C18-9DD6-3006ABFD94FB}" type="sibTrans" cxnId="{ACB2FFD2-BB5D-4B7B-A616-E74BC78D1414}">
      <dgm:prSet/>
      <dgm:spPr>
        <a:ln>
          <a:noFill/>
        </a:ln>
      </dgm:spPr>
      <dgm:t>
        <a:bodyPr/>
        <a:lstStyle/>
        <a:p>
          <a:pPr algn="ctr"/>
          <a:endParaRPr lang="fi-FI" sz="3300" baseline="0">
            <a:solidFill>
              <a:schemeClr val="bg1"/>
            </a:solidFill>
            <a:latin typeface="Calibri" panose="020F0502020204030204" pitchFamily="34" charset="0"/>
          </a:endParaRPr>
        </a:p>
      </dgm:t>
    </dgm:pt>
    <dgm:pt modelId="{E9C7BCF7-7D68-4D10-8C86-3B0544B1AA94}">
      <dgm:prSet custT="1"/>
      <dgm:spPr>
        <a:solidFill>
          <a:srgbClr val="E50064"/>
        </a:solidFill>
        <a:ln>
          <a:noFill/>
        </a:ln>
      </dgm:spPr>
      <dgm:t>
        <a:bodyPr/>
        <a:lstStyle/>
        <a:p>
          <a:pPr algn="l"/>
          <a:r>
            <a:rPr lang="en-GB" sz="1800" b="0" baseline="0" dirty="0">
              <a:solidFill>
                <a:schemeClr val="bg1"/>
              </a:solidFill>
              <a:latin typeface="+mn-lt"/>
            </a:rPr>
            <a:t>To enable an open, respectful and equal community in which everyone can safely exercise and engage in according to their own goals and from their own starting points.</a:t>
          </a:r>
        </a:p>
      </dgm:t>
    </dgm:pt>
    <dgm:pt modelId="{C9280521-1D59-4B0F-AAD6-813BE678BE3F}" type="parTrans" cxnId="{C9831015-D69A-4B3F-B420-D12E77E2195B}">
      <dgm:prSet/>
      <dgm:spPr/>
      <dgm:t>
        <a:bodyPr/>
        <a:lstStyle/>
        <a:p>
          <a:endParaRPr lang="fi-FI"/>
        </a:p>
      </dgm:t>
    </dgm:pt>
    <dgm:pt modelId="{849B3A54-B3AF-4D35-9CC8-5F7D5464C5E5}" type="sibTrans" cxnId="{C9831015-D69A-4B3F-B420-D12E77E2195B}">
      <dgm:prSet/>
      <dgm:spPr/>
      <dgm:t>
        <a:bodyPr/>
        <a:lstStyle/>
        <a:p>
          <a:endParaRPr lang="fi-FI"/>
        </a:p>
      </dgm:t>
    </dgm:pt>
    <dgm:pt modelId="{580F244A-B3CA-4552-9DE3-D963EE974A3D}">
      <dgm:prSet custT="1"/>
      <dgm:spPr>
        <a:solidFill>
          <a:srgbClr val="E50064"/>
        </a:solidFill>
        <a:ln>
          <a:noFill/>
        </a:ln>
      </dgm:spPr>
      <dgm:t>
        <a:bodyPr/>
        <a:lstStyle/>
        <a:p>
          <a:pPr algn="l"/>
          <a:r>
            <a:rPr lang="en-GB" sz="2000" b="0" baseline="0" dirty="0">
              <a:solidFill>
                <a:schemeClr val="bg1"/>
              </a:solidFill>
              <a:latin typeface="Calibri" panose="020F0502020204030204" pitchFamily="34" charset="0"/>
            </a:rPr>
            <a:t>To s</a:t>
          </a:r>
          <a:r>
            <a:rPr lang="fi-FI" sz="2000" dirty="0" err="1"/>
            <a:t>upport</a:t>
          </a:r>
          <a:r>
            <a:rPr lang="fi-FI" sz="2000" dirty="0"/>
            <a:t> </a:t>
          </a:r>
          <a:r>
            <a:rPr lang="fi-FI" sz="2000" dirty="0" err="1"/>
            <a:t>the</a:t>
          </a:r>
          <a:r>
            <a:rPr lang="fi-FI" sz="2000" dirty="0"/>
            <a:t> </a:t>
          </a:r>
          <a:r>
            <a:rPr lang="fi-FI" sz="2000" dirty="0" err="1"/>
            <a:t>realization</a:t>
          </a:r>
          <a:r>
            <a:rPr lang="fi-FI" sz="2000" dirty="0"/>
            <a:t> of </a:t>
          </a:r>
          <a:r>
            <a:rPr lang="fi-FI" sz="2000" dirty="0" err="1"/>
            <a:t>well-being</a:t>
          </a:r>
          <a:r>
            <a:rPr lang="fi-FI" sz="2000" dirty="0"/>
            <a:t> and </a:t>
          </a:r>
          <a:r>
            <a:rPr lang="fi-FI" sz="2000" dirty="0" err="1"/>
            <a:t>strengthen</a:t>
          </a:r>
          <a:r>
            <a:rPr lang="fi-FI" sz="2000" dirty="0"/>
            <a:t> </a:t>
          </a:r>
          <a:r>
            <a:rPr lang="fi-FI" sz="2000" dirty="0" err="1"/>
            <a:t>opportunities</a:t>
          </a:r>
          <a:r>
            <a:rPr lang="fi-FI" sz="2000" dirty="0"/>
            <a:t> for </a:t>
          </a:r>
          <a:r>
            <a:rPr lang="fi-FI" sz="2000" dirty="0" err="1"/>
            <a:t>participation</a:t>
          </a:r>
          <a:r>
            <a:rPr lang="fi-FI" sz="2000" dirty="0"/>
            <a:t> in </a:t>
          </a:r>
          <a:r>
            <a:rPr lang="fi-FI" sz="2000" dirty="0" err="1"/>
            <a:t>the</a:t>
          </a:r>
          <a:r>
            <a:rPr lang="fi-FI" sz="2000" dirty="0"/>
            <a:t> </a:t>
          </a:r>
          <a:r>
            <a:rPr lang="fi-FI" sz="2000" dirty="0" err="1"/>
            <a:t>community</a:t>
          </a:r>
          <a:r>
            <a:rPr lang="fi-FI" sz="2000" dirty="0"/>
            <a:t>.</a:t>
          </a:r>
          <a:endParaRPr lang="en-GB" sz="2000" b="0" baseline="0" dirty="0">
            <a:solidFill>
              <a:schemeClr val="bg1"/>
            </a:solidFill>
            <a:latin typeface="Calibri" panose="020F0502020204030204" pitchFamily="34" charset="0"/>
          </a:endParaRPr>
        </a:p>
      </dgm:t>
    </dgm:pt>
    <dgm:pt modelId="{31B6B6E3-53D9-495D-9CDF-9B2FB58ED0B2}" type="parTrans" cxnId="{C5ED594C-D6D6-4580-9522-706A6D1BE589}">
      <dgm:prSet/>
      <dgm:spPr/>
      <dgm:t>
        <a:bodyPr/>
        <a:lstStyle/>
        <a:p>
          <a:endParaRPr lang="fi-FI"/>
        </a:p>
      </dgm:t>
    </dgm:pt>
    <dgm:pt modelId="{515256CB-05A7-4B72-A2AE-91D746CB434A}" type="sibTrans" cxnId="{C5ED594C-D6D6-4580-9522-706A6D1BE589}">
      <dgm:prSet/>
      <dgm:spPr/>
      <dgm:t>
        <a:bodyPr/>
        <a:lstStyle/>
        <a:p>
          <a:endParaRPr lang="fi-FI"/>
        </a:p>
      </dgm:t>
    </dgm:pt>
    <dgm:pt modelId="{12317117-8269-4C59-8F3F-5F993AAF2D96}" type="pres">
      <dgm:prSet presAssocID="{C7613EA6-0829-4A5B-B4D4-7B8FD7B283EA}" presName="Name0" presStyleCnt="0">
        <dgm:presLayoutVars>
          <dgm:chMax val="7"/>
          <dgm:chPref val="7"/>
          <dgm:dir/>
        </dgm:presLayoutVars>
      </dgm:prSet>
      <dgm:spPr/>
    </dgm:pt>
    <dgm:pt modelId="{E9A96729-1DED-4E7B-9A79-CDA5021A199E}" type="pres">
      <dgm:prSet presAssocID="{C7613EA6-0829-4A5B-B4D4-7B8FD7B283EA}" presName="Name1" presStyleCnt="0"/>
      <dgm:spPr/>
    </dgm:pt>
    <dgm:pt modelId="{C7212B92-3716-4E96-8DEB-EC51283C6226}" type="pres">
      <dgm:prSet presAssocID="{C7613EA6-0829-4A5B-B4D4-7B8FD7B283EA}" presName="cycle" presStyleCnt="0"/>
      <dgm:spPr/>
    </dgm:pt>
    <dgm:pt modelId="{966B2AB0-7842-44AB-92CD-FA5B3E5AA878}" type="pres">
      <dgm:prSet presAssocID="{C7613EA6-0829-4A5B-B4D4-7B8FD7B283EA}" presName="srcNode" presStyleLbl="node1" presStyleIdx="0" presStyleCnt="3"/>
      <dgm:spPr/>
    </dgm:pt>
    <dgm:pt modelId="{55BCB046-7B73-46D8-9AB1-D1E7AE278A44}" type="pres">
      <dgm:prSet presAssocID="{C7613EA6-0829-4A5B-B4D4-7B8FD7B283EA}" presName="conn" presStyleLbl="parChTrans1D2" presStyleIdx="0" presStyleCnt="1"/>
      <dgm:spPr/>
    </dgm:pt>
    <dgm:pt modelId="{96C6B514-3981-493E-9EA9-24465BA9FED7}" type="pres">
      <dgm:prSet presAssocID="{C7613EA6-0829-4A5B-B4D4-7B8FD7B283EA}" presName="extraNode" presStyleLbl="node1" presStyleIdx="0" presStyleCnt="3"/>
      <dgm:spPr/>
    </dgm:pt>
    <dgm:pt modelId="{2AC01105-2ABA-4B11-994C-55E3029A5269}" type="pres">
      <dgm:prSet presAssocID="{C7613EA6-0829-4A5B-B4D4-7B8FD7B283EA}" presName="dstNode" presStyleLbl="node1" presStyleIdx="0" presStyleCnt="3"/>
      <dgm:spPr/>
    </dgm:pt>
    <dgm:pt modelId="{72087950-082E-4634-93B0-537888FC0B99}" type="pres">
      <dgm:prSet presAssocID="{EB8A2BF4-93B1-49F8-A3DD-24DEE2B6D5BD}" presName="text_1" presStyleLbl="node1" presStyleIdx="0" presStyleCnt="3" custLinFactNeighborX="757" custLinFactNeighborY="-1649">
        <dgm:presLayoutVars>
          <dgm:bulletEnabled val="1"/>
        </dgm:presLayoutVars>
      </dgm:prSet>
      <dgm:spPr/>
    </dgm:pt>
    <dgm:pt modelId="{6B450DB6-DB0C-4372-81D2-8A63C7830F47}" type="pres">
      <dgm:prSet presAssocID="{EB8A2BF4-93B1-49F8-A3DD-24DEE2B6D5BD}" presName="accent_1" presStyleCnt="0"/>
      <dgm:spPr/>
    </dgm:pt>
    <dgm:pt modelId="{69AA8992-15D3-47E1-A91E-57D078752155}" type="pres">
      <dgm:prSet presAssocID="{EB8A2BF4-93B1-49F8-A3DD-24DEE2B6D5BD}" presName="accentRepeatNode" presStyleLbl="solidFgAcc1" presStyleIdx="0" presStyleCnt="3" custLinFactNeighborX="2269" custLinFactNeighborY="3552"/>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DEC6AABE-E29A-4828-A707-DCA33377AFCE}" type="pres">
      <dgm:prSet presAssocID="{E9C7BCF7-7D68-4D10-8C86-3B0544B1AA94}" presName="text_2" presStyleLbl="node1" presStyleIdx="1" presStyleCnt="3" custScaleX="107094" custScaleY="98932" custLinFactNeighborX="-2165" custLinFactNeighborY="4440">
        <dgm:presLayoutVars>
          <dgm:bulletEnabled val="1"/>
        </dgm:presLayoutVars>
      </dgm:prSet>
      <dgm:spPr/>
    </dgm:pt>
    <dgm:pt modelId="{B05E9B31-6BCA-4BA9-AFF1-63F1318EA477}" type="pres">
      <dgm:prSet presAssocID="{E9C7BCF7-7D68-4D10-8C86-3B0544B1AA94}" presName="accent_2" presStyleCnt="0"/>
      <dgm:spPr/>
    </dgm:pt>
    <dgm:pt modelId="{E458BE61-A50E-4D3C-A42A-0335C54F6BD0}" type="pres">
      <dgm:prSet presAssocID="{E9C7BCF7-7D68-4D10-8C86-3B0544B1AA94}" presName="accentRepeatNode" presStyleLbl="solidFgAcc1" presStyleIdx="1" presStyleCnt="3" custLinFactNeighborX="-21628" custLinFactNeighborY="3552"/>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4761E233-8D1E-46B4-8F62-FF205A00B759}" type="pres">
      <dgm:prSet presAssocID="{580F244A-B3CA-4552-9DE3-D963EE974A3D}" presName="text_3" presStyleLbl="node1" presStyleIdx="2" presStyleCnt="3" custLinFactNeighborX="930" custLinFactNeighborY="-5875">
        <dgm:presLayoutVars>
          <dgm:bulletEnabled val="1"/>
        </dgm:presLayoutVars>
      </dgm:prSet>
      <dgm:spPr/>
    </dgm:pt>
    <dgm:pt modelId="{6DFDFCD4-782A-47D0-B84D-28717C36C2D9}" type="pres">
      <dgm:prSet presAssocID="{580F244A-B3CA-4552-9DE3-D963EE974A3D}" presName="accent_3" presStyleCnt="0"/>
      <dgm:spPr/>
    </dgm:pt>
    <dgm:pt modelId="{35A3D728-9F61-4946-80CD-2839139B1D38}" type="pres">
      <dgm:prSet presAssocID="{580F244A-B3CA-4552-9DE3-D963EE974A3D}" presName="accentRepeatNode" presStyleLbl="solidFgAcc1" presStyleIdx="2" presStyleCnt="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Lst>
  <dgm:cxnLst>
    <dgm:cxn modelId="{C9831015-D69A-4B3F-B420-D12E77E2195B}" srcId="{C7613EA6-0829-4A5B-B4D4-7B8FD7B283EA}" destId="{E9C7BCF7-7D68-4D10-8C86-3B0544B1AA94}" srcOrd="1" destOrd="0" parTransId="{C9280521-1D59-4B0F-AAD6-813BE678BE3F}" sibTransId="{849B3A54-B3AF-4D35-9CC8-5F7D5464C5E5}"/>
    <dgm:cxn modelId="{C5ED594C-D6D6-4580-9522-706A6D1BE589}" srcId="{C7613EA6-0829-4A5B-B4D4-7B8FD7B283EA}" destId="{580F244A-B3CA-4552-9DE3-D963EE974A3D}" srcOrd="2" destOrd="0" parTransId="{31B6B6E3-53D9-495D-9CDF-9B2FB58ED0B2}" sibTransId="{515256CB-05A7-4B72-A2AE-91D746CB434A}"/>
    <dgm:cxn modelId="{E0E3694D-D833-42D4-B53A-ADC098808630}" type="presOf" srcId="{E9C7BCF7-7D68-4D10-8C86-3B0544B1AA94}" destId="{DEC6AABE-E29A-4828-A707-DCA33377AFCE}" srcOrd="0" destOrd="0" presId="urn:microsoft.com/office/officeart/2008/layout/VerticalCurvedList"/>
    <dgm:cxn modelId="{2CA7E070-3F22-4F28-8DD4-CADEC84E7CA2}" type="presOf" srcId="{EFA61CAC-538F-4C18-9DD6-3006ABFD94FB}" destId="{55BCB046-7B73-46D8-9AB1-D1E7AE278A44}" srcOrd="0" destOrd="0" presId="urn:microsoft.com/office/officeart/2008/layout/VerticalCurvedList"/>
    <dgm:cxn modelId="{86370351-C181-437E-A943-5671596F2F62}" type="presOf" srcId="{C7613EA6-0829-4A5B-B4D4-7B8FD7B283EA}" destId="{12317117-8269-4C59-8F3F-5F993AAF2D96}" srcOrd="0" destOrd="0" presId="urn:microsoft.com/office/officeart/2008/layout/VerticalCurvedList"/>
    <dgm:cxn modelId="{B92DC984-A06F-4B1B-BC7C-70557504F632}" type="presOf" srcId="{580F244A-B3CA-4552-9DE3-D963EE974A3D}" destId="{4761E233-8D1E-46B4-8F62-FF205A00B759}" srcOrd="0" destOrd="0" presId="urn:microsoft.com/office/officeart/2008/layout/VerticalCurvedList"/>
    <dgm:cxn modelId="{ACB2FFD2-BB5D-4B7B-A616-E74BC78D1414}" srcId="{C7613EA6-0829-4A5B-B4D4-7B8FD7B283EA}" destId="{EB8A2BF4-93B1-49F8-A3DD-24DEE2B6D5BD}" srcOrd="0" destOrd="0" parTransId="{1253F397-E958-4ADB-B405-11EF908192B4}" sibTransId="{EFA61CAC-538F-4C18-9DD6-3006ABFD94FB}"/>
    <dgm:cxn modelId="{6512DCEE-01A7-4842-A726-0164D9AA0740}" type="presOf" srcId="{EB8A2BF4-93B1-49F8-A3DD-24DEE2B6D5BD}" destId="{72087950-082E-4634-93B0-537888FC0B99}" srcOrd="0" destOrd="0" presId="urn:microsoft.com/office/officeart/2008/layout/VerticalCurvedList"/>
    <dgm:cxn modelId="{E82F0129-9812-4206-A068-F0FE7A4D3B88}" type="presParOf" srcId="{12317117-8269-4C59-8F3F-5F993AAF2D96}" destId="{E9A96729-1DED-4E7B-9A79-CDA5021A199E}" srcOrd="0" destOrd="0" presId="urn:microsoft.com/office/officeart/2008/layout/VerticalCurvedList"/>
    <dgm:cxn modelId="{A020A028-4C94-45CC-9ADA-CBB109331668}" type="presParOf" srcId="{E9A96729-1DED-4E7B-9A79-CDA5021A199E}" destId="{C7212B92-3716-4E96-8DEB-EC51283C6226}" srcOrd="0" destOrd="0" presId="urn:microsoft.com/office/officeart/2008/layout/VerticalCurvedList"/>
    <dgm:cxn modelId="{ED6901D5-F5A0-4815-B117-8E4AB8678208}" type="presParOf" srcId="{C7212B92-3716-4E96-8DEB-EC51283C6226}" destId="{966B2AB0-7842-44AB-92CD-FA5B3E5AA878}" srcOrd="0" destOrd="0" presId="urn:microsoft.com/office/officeart/2008/layout/VerticalCurvedList"/>
    <dgm:cxn modelId="{AE738015-4689-44BA-8795-58C1FA34C7F0}" type="presParOf" srcId="{C7212B92-3716-4E96-8DEB-EC51283C6226}" destId="{55BCB046-7B73-46D8-9AB1-D1E7AE278A44}" srcOrd="1" destOrd="0" presId="urn:microsoft.com/office/officeart/2008/layout/VerticalCurvedList"/>
    <dgm:cxn modelId="{C9630E44-0A16-4679-BF09-ADE3DFFC21CC}" type="presParOf" srcId="{C7212B92-3716-4E96-8DEB-EC51283C6226}" destId="{96C6B514-3981-493E-9EA9-24465BA9FED7}" srcOrd="2" destOrd="0" presId="urn:microsoft.com/office/officeart/2008/layout/VerticalCurvedList"/>
    <dgm:cxn modelId="{786623A5-5D7D-4B7E-AD84-85406F18F6A1}" type="presParOf" srcId="{C7212B92-3716-4E96-8DEB-EC51283C6226}" destId="{2AC01105-2ABA-4B11-994C-55E3029A5269}" srcOrd="3" destOrd="0" presId="urn:microsoft.com/office/officeart/2008/layout/VerticalCurvedList"/>
    <dgm:cxn modelId="{3E3D955F-E760-4892-BF8B-F93372FCD33D}" type="presParOf" srcId="{E9A96729-1DED-4E7B-9A79-CDA5021A199E}" destId="{72087950-082E-4634-93B0-537888FC0B99}" srcOrd="1" destOrd="0" presId="urn:microsoft.com/office/officeart/2008/layout/VerticalCurvedList"/>
    <dgm:cxn modelId="{38E8470D-5DC7-4C8B-8AF9-074DFCA5736C}" type="presParOf" srcId="{E9A96729-1DED-4E7B-9A79-CDA5021A199E}" destId="{6B450DB6-DB0C-4372-81D2-8A63C7830F47}" srcOrd="2" destOrd="0" presId="urn:microsoft.com/office/officeart/2008/layout/VerticalCurvedList"/>
    <dgm:cxn modelId="{77864062-07F9-464E-912F-358F1CBB6D98}" type="presParOf" srcId="{6B450DB6-DB0C-4372-81D2-8A63C7830F47}" destId="{69AA8992-15D3-47E1-A91E-57D078752155}" srcOrd="0" destOrd="0" presId="urn:microsoft.com/office/officeart/2008/layout/VerticalCurvedList"/>
    <dgm:cxn modelId="{28BD09C3-E91D-4F2B-9929-4D92996E7EF9}" type="presParOf" srcId="{E9A96729-1DED-4E7B-9A79-CDA5021A199E}" destId="{DEC6AABE-E29A-4828-A707-DCA33377AFCE}" srcOrd="3" destOrd="0" presId="urn:microsoft.com/office/officeart/2008/layout/VerticalCurvedList"/>
    <dgm:cxn modelId="{D3A3AEEE-5C05-40CB-9AF4-5C405BD039F4}" type="presParOf" srcId="{E9A96729-1DED-4E7B-9A79-CDA5021A199E}" destId="{B05E9B31-6BCA-4BA9-AFF1-63F1318EA477}" srcOrd="4" destOrd="0" presId="urn:microsoft.com/office/officeart/2008/layout/VerticalCurvedList"/>
    <dgm:cxn modelId="{4C6885CA-F8A0-49D6-9393-DAD56E1C3C34}" type="presParOf" srcId="{B05E9B31-6BCA-4BA9-AFF1-63F1318EA477}" destId="{E458BE61-A50E-4D3C-A42A-0335C54F6BD0}" srcOrd="0" destOrd="0" presId="urn:microsoft.com/office/officeart/2008/layout/VerticalCurvedList"/>
    <dgm:cxn modelId="{E8AE7CE1-96DF-4EF2-8A44-04135A25FFED}" type="presParOf" srcId="{E9A96729-1DED-4E7B-9A79-CDA5021A199E}" destId="{4761E233-8D1E-46B4-8F62-FF205A00B759}" srcOrd="5" destOrd="0" presId="urn:microsoft.com/office/officeart/2008/layout/VerticalCurvedList"/>
    <dgm:cxn modelId="{0A1D96AC-7A9D-4675-83CB-6013F592842D}" type="presParOf" srcId="{E9A96729-1DED-4E7B-9A79-CDA5021A199E}" destId="{6DFDFCD4-782A-47D0-B84D-28717C36C2D9}" srcOrd="6" destOrd="0" presId="urn:microsoft.com/office/officeart/2008/layout/VerticalCurvedList"/>
    <dgm:cxn modelId="{1254256F-32D9-487A-BA9E-AECDE3966A7E}" type="presParOf" srcId="{6DFDFCD4-782A-47D0-B84D-28717C36C2D9}" destId="{35A3D728-9F61-4946-80CD-2839139B1D3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8FAE57D-D39D-4068-90FD-0C0AD5CE3EBB}"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fi-FI"/>
        </a:p>
      </dgm:t>
    </dgm:pt>
    <dgm:pt modelId="{589A1838-35E9-4CCB-A490-A16103F77B7E}">
      <dgm:prSet custT="1"/>
      <dgm:spPr>
        <a:solidFill>
          <a:srgbClr val="E50064"/>
        </a:solidFill>
      </dgm:spPr>
      <dgm:t>
        <a:bodyPr spcFirstLastPara="0" vert="horz" wrap="square" lIns="868777" tIns="83820" rIns="83820" bIns="83820" numCol="1" spcCol="1270" anchor="ctr" anchorCtr="0"/>
        <a:lstStyle/>
        <a:p>
          <a:pPr algn="l"/>
          <a:r>
            <a:rPr lang="fi-FI" sz="2200" dirty="0" err="1"/>
            <a:t>Promote</a:t>
          </a:r>
          <a:r>
            <a:rPr lang="fi-FI" sz="2200" dirty="0"/>
            <a:t> a </a:t>
          </a:r>
          <a:r>
            <a:rPr lang="fi-FI" sz="2200" dirty="0" err="1"/>
            <a:t>healthy</a:t>
          </a:r>
          <a:r>
            <a:rPr lang="fi-FI" sz="2200" dirty="0"/>
            <a:t> and </a:t>
          </a:r>
          <a:r>
            <a:rPr lang="fi-FI" sz="2200" dirty="0" err="1"/>
            <a:t>active</a:t>
          </a:r>
          <a:r>
            <a:rPr lang="fi-FI" sz="2200" dirty="0"/>
            <a:t> </a:t>
          </a:r>
          <a:r>
            <a:rPr lang="fi-FI" sz="2200" dirty="0" err="1"/>
            <a:t>lifestyle</a:t>
          </a:r>
          <a:r>
            <a:rPr lang="fi-FI" sz="2200" dirty="0"/>
            <a:t>.</a:t>
          </a:r>
          <a:endParaRPr lang="fi-FI" sz="2200" baseline="0" dirty="0"/>
        </a:p>
      </dgm:t>
    </dgm:pt>
    <dgm:pt modelId="{D2CCD1B4-522B-468F-9D20-023308202333}" type="parTrans" cxnId="{56B5A828-0627-4B1E-9054-698D79029D99}">
      <dgm:prSet/>
      <dgm:spPr/>
      <dgm:t>
        <a:bodyPr/>
        <a:lstStyle/>
        <a:p>
          <a:endParaRPr lang="fi-FI"/>
        </a:p>
      </dgm:t>
    </dgm:pt>
    <dgm:pt modelId="{38AF428C-5B72-41F9-AD01-20A1384448D3}" type="sibTrans" cxnId="{56B5A828-0627-4B1E-9054-698D79029D99}">
      <dgm:prSet/>
      <dgm:spPr/>
      <dgm:t>
        <a:bodyPr/>
        <a:lstStyle/>
        <a:p>
          <a:endParaRPr lang="fi-FI"/>
        </a:p>
      </dgm:t>
    </dgm:pt>
    <dgm:pt modelId="{D654F15E-212B-4E73-B735-555BF5B4E688}">
      <dgm:prSet phldrT="[Teksti]" custT="1"/>
      <dgm:spPr>
        <a:solidFill>
          <a:srgbClr val="E50064"/>
        </a:solidFill>
      </dgm:spPr>
      <dgm:t>
        <a:bodyPr/>
        <a:lstStyle/>
        <a:p>
          <a:pPr algn="l"/>
          <a:r>
            <a:rPr lang="en-GB" sz="3600" b="1" baseline="0" dirty="0">
              <a:latin typeface="+mj-lt"/>
            </a:rPr>
            <a:t>     GOALS 2025 </a:t>
          </a:r>
        </a:p>
      </dgm:t>
    </dgm:pt>
    <dgm:pt modelId="{83EE5017-7A3A-4BCC-8E76-86F41D128D93}" type="sibTrans" cxnId="{38C2213D-4966-4676-A7BB-E840B407031F}">
      <dgm:prSet/>
      <dgm:spPr>
        <a:ln>
          <a:solidFill>
            <a:srgbClr val="E50064"/>
          </a:solidFill>
        </a:ln>
      </dgm:spPr>
      <dgm:t>
        <a:bodyPr/>
        <a:lstStyle/>
        <a:p>
          <a:endParaRPr lang="fi-FI" baseline="0">
            <a:solidFill>
              <a:schemeClr val="bg1"/>
            </a:solidFill>
          </a:endParaRPr>
        </a:p>
      </dgm:t>
    </dgm:pt>
    <dgm:pt modelId="{753D9DC2-C42D-4294-8667-6857C2D2EB89}" type="parTrans" cxnId="{38C2213D-4966-4676-A7BB-E840B407031F}">
      <dgm:prSet/>
      <dgm:spPr/>
      <dgm:t>
        <a:bodyPr/>
        <a:lstStyle/>
        <a:p>
          <a:endParaRPr lang="fi-FI"/>
        </a:p>
      </dgm:t>
    </dgm:pt>
    <dgm:pt modelId="{1EDA21A0-81BF-4641-8711-2E5689559DC3}">
      <dgm:prSet custT="1"/>
      <dgm:spPr>
        <a:solidFill>
          <a:srgbClr val="E50064"/>
        </a:solidFill>
      </dgm:spPr>
      <dgm:t>
        <a:bodyPr/>
        <a:lstStyle/>
        <a:p>
          <a:r>
            <a:rPr lang="fi-FI" sz="2200" dirty="0" err="1"/>
            <a:t>Enhance</a:t>
          </a:r>
          <a:r>
            <a:rPr lang="fi-FI" sz="2200" dirty="0"/>
            <a:t> </a:t>
          </a:r>
          <a:r>
            <a:rPr lang="fi-FI" sz="2200" dirty="0" err="1"/>
            <a:t>the</a:t>
          </a:r>
          <a:r>
            <a:rPr lang="fi-FI" sz="2200" dirty="0"/>
            <a:t> </a:t>
          </a:r>
          <a:r>
            <a:rPr lang="fi-FI" sz="2200" dirty="0" err="1"/>
            <a:t>sense</a:t>
          </a:r>
          <a:r>
            <a:rPr lang="fi-FI" sz="2200" dirty="0"/>
            <a:t> of </a:t>
          </a:r>
          <a:r>
            <a:rPr lang="fi-FI" sz="2200" dirty="0" err="1"/>
            <a:t>belonging</a:t>
          </a:r>
          <a:r>
            <a:rPr lang="fi-FI" sz="2200" dirty="0"/>
            <a:t>, </a:t>
          </a:r>
          <a:r>
            <a:rPr lang="fi-FI" sz="2200" dirty="0" err="1"/>
            <a:t>participation</a:t>
          </a:r>
          <a:r>
            <a:rPr lang="fi-FI" sz="2200" dirty="0"/>
            <a:t>, </a:t>
          </a:r>
          <a:r>
            <a:rPr lang="fi-FI" sz="2200" dirty="0" err="1"/>
            <a:t>mutual</a:t>
          </a:r>
          <a:r>
            <a:rPr lang="fi-FI" sz="2200" dirty="0"/>
            <a:t> </a:t>
          </a:r>
          <a:r>
            <a:rPr lang="fi-FI" sz="2200" dirty="0" err="1"/>
            <a:t>respect</a:t>
          </a:r>
          <a:r>
            <a:rPr lang="fi-FI" sz="2200" dirty="0"/>
            <a:t>, and </a:t>
          </a:r>
          <a:r>
            <a:rPr lang="fi-FI" sz="2200" dirty="0" err="1"/>
            <a:t>appreciation</a:t>
          </a:r>
          <a:r>
            <a:rPr lang="fi-FI" sz="2200" dirty="0"/>
            <a:t> </a:t>
          </a:r>
          <a:r>
            <a:rPr lang="fi-FI" sz="2200" dirty="0" err="1"/>
            <a:t>within</a:t>
          </a:r>
          <a:r>
            <a:rPr lang="fi-FI" sz="2200" dirty="0"/>
            <a:t> </a:t>
          </a:r>
          <a:r>
            <a:rPr lang="fi-FI" sz="2200" dirty="0" err="1"/>
            <a:t>the</a:t>
          </a:r>
          <a:r>
            <a:rPr lang="fi-FI" sz="2200" dirty="0"/>
            <a:t> </a:t>
          </a:r>
          <a:r>
            <a:rPr lang="fi-FI" sz="2200" dirty="0" err="1"/>
            <a:t>equestrian</a:t>
          </a:r>
          <a:r>
            <a:rPr lang="fi-FI" sz="2200" dirty="0"/>
            <a:t> </a:t>
          </a:r>
          <a:r>
            <a:rPr lang="fi-FI" sz="2200" dirty="0" err="1"/>
            <a:t>community</a:t>
          </a:r>
          <a:r>
            <a:rPr lang="fi-FI" sz="2200" dirty="0"/>
            <a:t>.</a:t>
          </a:r>
          <a:endParaRPr lang="fi-FI" sz="2200" baseline="0" dirty="0"/>
        </a:p>
      </dgm:t>
    </dgm:pt>
    <dgm:pt modelId="{CABB2868-1718-460B-8CCD-2C0907C43C6B}" type="parTrans" cxnId="{A29BF3B9-45FA-41AB-ABED-739A15879360}">
      <dgm:prSet/>
      <dgm:spPr/>
      <dgm:t>
        <a:bodyPr/>
        <a:lstStyle/>
        <a:p>
          <a:endParaRPr lang="fi-FI"/>
        </a:p>
      </dgm:t>
    </dgm:pt>
    <dgm:pt modelId="{87DC0672-ABB2-46C1-9FEF-73FEBD9F6BA2}" type="sibTrans" cxnId="{A29BF3B9-45FA-41AB-ABED-739A15879360}">
      <dgm:prSet/>
      <dgm:spPr/>
      <dgm:t>
        <a:bodyPr/>
        <a:lstStyle/>
        <a:p>
          <a:endParaRPr lang="fi-FI"/>
        </a:p>
      </dgm:t>
    </dgm:pt>
    <dgm:pt modelId="{AB7EB9FF-EEA4-4894-A936-0343401F1FD8}" type="pres">
      <dgm:prSet presAssocID="{88FAE57D-D39D-4068-90FD-0C0AD5CE3EBB}" presName="Name0" presStyleCnt="0">
        <dgm:presLayoutVars>
          <dgm:chMax val="7"/>
          <dgm:chPref val="7"/>
          <dgm:dir/>
        </dgm:presLayoutVars>
      </dgm:prSet>
      <dgm:spPr/>
    </dgm:pt>
    <dgm:pt modelId="{B4DF866C-2B1F-4823-9F12-33BCEC5D7201}" type="pres">
      <dgm:prSet presAssocID="{88FAE57D-D39D-4068-90FD-0C0AD5CE3EBB}" presName="Name1" presStyleCnt="0"/>
      <dgm:spPr/>
    </dgm:pt>
    <dgm:pt modelId="{62C31ECC-2EA2-4B8B-80FF-6BDC455FE534}" type="pres">
      <dgm:prSet presAssocID="{88FAE57D-D39D-4068-90FD-0C0AD5CE3EBB}" presName="cycle" presStyleCnt="0"/>
      <dgm:spPr/>
    </dgm:pt>
    <dgm:pt modelId="{4A80B8B0-64AB-4F3E-B101-3A648F941456}" type="pres">
      <dgm:prSet presAssocID="{88FAE57D-D39D-4068-90FD-0C0AD5CE3EBB}" presName="srcNode" presStyleLbl="node1" presStyleIdx="0" presStyleCnt="3"/>
      <dgm:spPr/>
    </dgm:pt>
    <dgm:pt modelId="{E8BB7F22-DE02-46F3-BFD8-3AC80D67F1AF}" type="pres">
      <dgm:prSet presAssocID="{88FAE57D-D39D-4068-90FD-0C0AD5CE3EBB}" presName="conn" presStyleLbl="parChTrans1D2" presStyleIdx="0" presStyleCnt="1"/>
      <dgm:spPr/>
    </dgm:pt>
    <dgm:pt modelId="{4D380FF1-A1A0-4C5B-929C-6AA9B24DE5C0}" type="pres">
      <dgm:prSet presAssocID="{88FAE57D-D39D-4068-90FD-0C0AD5CE3EBB}" presName="extraNode" presStyleLbl="node1" presStyleIdx="0" presStyleCnt="3"/>
      <dgm:spPr/>
    </dgm:pt>
    <dgm:pt modelId="{0C7EF525-BB2A-430E-A955-E32E45BA2911}" type="pres">
      <dgm:prSet presAssocID="{88FAE57D-D39D-4068-90FD-0C0AD5CE3EBB}" presName="dstNode" presStyleLbl="node1" presStyleIdx="0" presStyleCnt="3"/>
      <dgm:spPr/>
    </dgm:pt>
    <dgm:pt modelId="{2FABC47F-F474-4CFA-ADFC-4479E76C693C}" type="pres">
      <dgm:prSet presAssocID="{D654F15E-212B-4E73-B735-555BF5B4E688}" presName="text_1" presStyleLbl="node1" presStyleIdx="0" presStyleCnt="3" custScaleY="91141" custLinFactNeighborX="-608" custLinFactNeighborY="-3705">
        <dgm:presLayoutVars>
          <dgm:bulletEnabled val="1"/>
        </dgm:presLayoutVars>
      </dgm:prSet>
      <dgm:spPr/>
    </dgm:pt>
    <dgm:pt modelId="{AC3C783F-D6F7-47B5-BB08-F05F9BEA2871}" type="pres">
      <dgm:prSet presAssocID="{D654F15E-212B-4E73-B735-555BF5B4E688}" presName="accent_1" presStyleCnt="0"/>
      <dgm:spPr/>
    </dgm:pt>
    <dgm:pt modelId="{0FD49BCD-2157-4C5E-956C-E5733222EEDB}" type="pres">
      <dgm:prSet presAssocID="{D654F15E-212B-4E73-B735-555BF5B4E688}" presName="accentRepeatNode" presStyleLbl="solidFgAcc1" presStyleIdx="0" presStyleCnt="3" custScaleX="100788" custScaleY="99501" custLinFactNeighborX="2274" custLinFactNeighborY="581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a:solidFill>
            <a:schemeClr val="bg1"/>
          </a:solidFill>
        </a:ln>
      </dgm:spPr>
    </dgm:pt>
    <dgm:pt modelId="{8AE90666-6982-48AE-BF1A-1E6FCD2DC2FD}" type="pres">
      <dgm:prSet presAssocID="{589A1838-35E9-4CCB-A490-A16103F77B7E}" presName="text_2" presStyleLbl="node1" presStyleIdx="1" presStyleCnt="3">
        <dgm:presLayoutVars>
          <dgm:bulletEnabled val="1"/>
        </dgm:presLayoutVars>
      </dgm:prSet>
      <dgm:spPr/>
    </dgm:pt>
    <dgm:pt modelId="{1B2E2D3E-D1E9-44DD-95B6-CBBCFCAE5D7B}" type="pres">
      <dgm:prSet presAssocID="{589A1838-35E9-4CCB-A490-A16103F77B7E}" presName="accent_2" presStyleCnt="0"/>
      <dgm:spPr/>
    </dgm:pt>
    <dgm:pt modelId="{E07BD563-4E12-47CC-9CE8-C2D5C5B1C471}" type="pres">
      <dgm:prSet presAssocID="{589A1838-35E9-4CCB-A490-A16103F77B7E}" presName="accentRepeatNode" presStyleLbl="solidFgAcc1" presStyleIdx="1" presStyleCnt="3" custLinFactNeighborX="3840" custLinFactNeighborY="1280"/>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CB781BAF-533C-42D3-B4D7-10574E683428}" type="pres">
      <dgm:prSet presAssocID="{1EDA21A0-81BF-4641-8711-2E5689559DC3}" presName="text_3" presStyleLbl="node1" presStyleIdx="2" presStyleCnt="3">
        <dgm:presLayoutVars>
          <dgm:bulletEnabled val="1"/>
        </dgm:presLayoutVars>
      </dgm:prSet>
      <dgm:spPr/>
    </dgm:pt>
    <dgm:pt modelId="{2A9DB81C-1DCF-46C0-8D7D-E36DCBB892D4}" type="pres">
      <dgm:prSet presAssocID="{1EDA21A0-81BF-4641-8711-2E5689559DC3}" presName="accent_3" presStyleCnt="0"/>
      <dgm:spPr/>
    </dgm:pt>
    <dgm:pt modelId="{9F164DE6-A352-4C1B-965D-ED8A31D09578}" type="pres">
      <dgm:prSet presAssocID="{1EDA21A0-81BF-4641-8711-2E5689559DC3}" presName="accentRepeatNode" presStyleLbl="solidFgAcc1" presStyleIdx="2" presStyleCnt="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Lst>
  <dgm:cxnLst>
    <dgm:cxn modelId="{56B5A828-0627-4B1E-9054-698D79029D99}" srcId="{88FAE57D-D39D-4068-90FD-0C0AD5CE3EBB}" destId="{589A1838-35E9-4CCB-A490-A16103F77B7E}" srcOrd="1" destOrd="0" parTransId="{D2CCD1B4-522B-468F-9D20-023308202333}" sibTransId="{38AF428C-5B72-41F9-AD01-20A1384448D3}"/>
    <dgm:cxn modelId="{A8327037-AC81-4820-8B0C-DEF15D891B7B}" type="presOf" srcId="{1EDA21A0-81BF-4641-8711-2E5689559DC3}" destId="{CB781BAF-533C-42D3-B4D7-10574E683428}" srcOrd="0" destOrd="0" presId="urn:microsoft.com/office/officeart/2008/layout/VerticalCurvedList"/>
    <dgm:cxn modelId="{38C2213D-4966-4676-A7BB-E840B407031F}" srcId="{88FAE57D-D39D-4068-90FD-0C0AD5CE3EBB}" destId="{D654F15E-212B-4E73-B735-555BF5B4E688}" srcOrd="0" destOrd="0" parTransId="{753D9DC2-C42D-4294-8667-6857C2D2EB89}" sibTransId="{83EE5017-7A3A-4BCC-8E76-86F41D128D93}"/>
    <dgm:cxn modelId="{B105244E-5EA5-4175-8987-7BCC6F6572D7}" type="presOf" srcId="{83EE5017-7A3A-4BCC-8E76-86F41D128D93}" destId="{E8BB7F22-DE02-46F3-BFD8-3AC80D67F1AF}" srcOrd="0" destOrd="0" presId="urn:microsoft.com/office/officeart/2008/layout/VerticalCurvedList"/>
    <dgm:cxn modelId="{BEC40B89-20EC-4E1F-8BF2-4FE43936920D}" type="presOf" srcId="{589A1838-35E9-4CCB-A490-A16103F77B7E}" destId="{8AE90666-6982-48AE-BF1A-1E6FCD2DC2FD}" srcOrd="0" destOrd="0" presId="urn:microsoft.com/office/officeart/2008/layout/VerticalCurvedList"/>
    <dgm:cxn modelId="{F687B2B0-A526-46E4-A993-78DE63F446D9}" type="presOf" srcId="{88FAE57D-D39D-4068-90FD-0C0AD5CE3EBB}" destId="{AB7EB9FF-EEA4-4894-A936-0343401F1FD8}" srcOrd="0" destOrd="0" presId="urn:microsoft.com/office/officeart/2008/layout/VerticalCurvedList"/>
    <dgm:cxn modelId="{A29BF3B9-45FA-41AB-ABED-739A15879360}" srcId="{88FAE57D-D39D-4068-90FD-0C0AD5CE3EBB}" destId="{1EDA21A0-81BF-4641-8711-2E5689559DC3}" srcOrd="2" destOrd="0" parTransId="{CABB2868-1718-460B-8CCD-2C0907C43C6B}" sibTransId="{87DC0672-ABB2-46C1-9FEF-73FEBD9F6BA2}"/>
    <dgm:cxn modelId="{18FBEFE4-BA34-4F68-A677-72E6AF0D1BE8}" type="presOf" srcId="{D654F15E-212B-4E73-B735-555BF5B4E688}" destId="{2FABC47F-F474-4CFA-ADFC-4479E76C693C}" srcOrd="0" destOrd="0" presId="urn:microsoft.com/office/officeart/2008/layout/VerticalCurvedList"/>
    <dgm:cxn modelId="{E059AC7D-A865-496B-A338-9448BB453784}" type="presParOf" srcId="{AB7EB9FF-EEA4-4894-A936-0343401F1FD8}" destId="{B4DF866C-2B1F-4823-9F12-33BCEC5D7201}" srcOrd="0" destOrd="0" presId="urn:microsoft.com/office/officeart/2008/layout/VerticalCurvedList"/>
    <dgm:cxn modelId="{6036341B-0DC3-4D96-AB1F-19E3071DA71B}" type="presParOf" srcId="{B4DF866C-2B1F-4823-9F12-33BCEC5D7201}" destId="{62C31ECC-2EA2-4B8B-80FF-6BDC455FE534}" srcOrd="0" destOrd="0" presId="urn:microsoft.com/office/officeart/2008/layout/VerticalCurvedList"/>
    <dgm:cxn modelId="{EA119209-9AB5-4913-8F92-F5F38AA67353}" type="presParOf" srcId="{62C31ECC-2EA2-4B8B-80FF-6BDC455FE534}" destId="{4A80B8B0-64AB-4F3E-B101-3A648F941456}" srcOrd="0" destOrd="0" presId="urn:microsoft.com/office/officeart/2008/layout/VerticalCurvedList"/>
    <dgm:cxn modelId="{30B0D807-0AA9-4730-8853-D07E825CF1E5}" type="presParOf" srcId="{62C31ECC-2EA2-4B8B-80FF-6BDC455FE534}" destId="{E8BB7F22-DE02-46F3-BFD8-3AC80D67F1AF}" srcOrd="1" destOrd="0" presId="urn:microsoft.com/office/officeart/2008/layout/VerticalCurvedList"/>
    <dgm:cxn modelId="{80F0A25B-CB7C-4FD0-A8AD-6DB522169EB8}" type="presParOf" srcId="{62C31ECC-2EA2-4B8B-80FF-6BDC455FE534}" destId="{4D380FF1-A1A0-4C5B-929C-6AA9B24DE5C0}" srcOrd="2" destOrd="0" presId="urn:microsoft.com/office/officeart/2008/layout/VerticalCurvedList"/>
    <dgm:cxn modelId="{E01C51EA-0BE9-4FF0-8CCC-B61C0E20BE00}" type="presParOf" srcId="{62C31ECC-2EA2-4B8B-80FF-6BDC455FE534}" destId="{0C7EF525-BB2A-430E-A955-E32E45BA2911}" srcOrd="3" destOrd="0" presId="urn:microsoft.com/office/officeart/2008/layout/VerticalCurvedList"/>
    <dgm:cxn modelId="{2E25A71C-95C5-4544-B7F2-EFB2ADDCEE1B}" type="presParOf" srcId="{B4DF866C-2B1F-4823-9F12-33BCEC5D7201}" destId="{2FABC47F-F474-4CFA-ADFC-4479E76C693C}" srcOrd="1" destOrd="0" presId="urn:microsoft.com/office/officeart/2008/layout/VerticalCurvedList"/>
    <dgm:cxn modelId="{B32C7ACC-F93B-446C-B172-51F64046C94F}" type="presParOf" srcId="{B4DF866C-2B1F-4823-9F12-33BCEC5D7201}" destId="{AC3C783F-D6F7-47B5-BB08-F05F9BEA2871}" srcOrd="2" destOrd="0" presId="urn:microsoft.com/office/officeart/2008/layout/VerticalCurvedList"/>
    <dgm:cxn modelId="{E09A4C04-2A44-46DA-971B-2FAFA3BEFE9A}" type="presParOf" srcId="{AC3C783F-D6F7-47B5-BB08-F05F9BEA2871}" destId="{0FD49BCD-2157-4C5E-956C-E5733222EEDB}" srcOrd="0" destOrd="0" presId="urn:microsoft.com/office/officeart/2008/layout/VerticalCurvedList"/>
    <dgm:cxn modelId="{58EAC830-A9FC-44CC-B123-766DCA03044C}" type="presParOf" srcId="{B4DF866C-2B1F-4823-9F12-33BCEC5D7201}" destId="{8AE90666-6982-48AE-BF1A-1E6FCD2DC2FD}" srcOrd="3" destOrd="0" presId="urn:microsoft.com/office/officeart/2008/layout/VerticalCurvedList"/>
    <dgm:cxn modelId="{1E105D8C-8337-45A1-986A-6FFF437A77F5}" type="presParOf" srcId="{B4DF866C-2B1F-4823-9F12-33BCEC5D7201}" destId="{1B2E2D3E-D1E9-44DD-95B6-CBBCFCAE5D7B}" srcOrd="4" destOrd="0" presId="urn:microsoft.com/office/officeart/2008/layout/VerticalCurvedList"/>
    <dgm:cxn modelId="{DAD1D423-BA42-415C-AEF6-C811B1E4BC7A}" type="presParOf" srcId="{1B2E2D3E-D1E9-44DD-95B6-CBBCFCAE5D7B}" destId="{E07BD563-4E12-47CC-9CE8-C2D5C5B1C471}" srcOrd="0" destOrd="0" presId="urn:microsoft.com/office/officeart/2008/layout/VerticalCurvedList"/>
    <dgm:cxn modelId="{DDAD8A53-6D6D-4F0F-92AD-231963F81188}" type="presParOf" srcId="{B4DF866C-2B1F-4823-9F12-33BCEC5D7201}" destId="{CB781BAF-533C-42D3-B4D7-10574E683428}" srcOrd="5" destOrd="0" presId="urn:microsoft.com/office/officeart/2008/layout/VerticalCurvedList"/>
    <dgm:cxn modelId="{CCC54D96-85A0-4FBD-8F21-E2F9B21A215C}" type="presParOf" srcId="{B4DF866C-2B1F-4823-9F12-33BCEC5D7201}" destId="{2A9DB81C-1DCF-46C0-8D7D-E36DCBB892D4}" srcOrd="6" destOrd="0" presId="urn:microsoft.com/office/officeart/2008/layout/VerticalCurvedList"/>
    <dgm:cxn modelId="{BDF6346A-368B-4483-B17E-6A67B6DBE925}" type="presParOf" srcId="{2A9DB81C-1DCF-46C0-8D7D-E36DCBB892D4}" destId="{9F164DE6-A352-4C1B-965D-ED8A31D0957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8FAE57D-D39D-4068-90FD-0C0AD5CE3EBB}"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fi-FI"/>
        </a:p>
      </dgm:t>
    </dgm:pt>
    <dgm:pt modelId="{D654F15E-212B-4E73-B735-555BF5B4E688}">
      <dgm:prSet phldrT="[Teksti]" custT="1"/>
      <dgm:spPr>
        <a:solidFill>
          <a:srgbClr val="E50064"/>
        </a:solidFill>
      </dgm:spPr>
      <dgm:t>
        <a:bodyPr/>
        <a:lstStyle/>
        <a:p>
          <a:pPr algn="l" rtl="0"/>
          <a:r>
            <a:rPr lang="en-GB" sz="3600" b="1" baseline="0" dirty="0">
              <a:latin typeface="+mj-lt"/>
            </a:rPr>
            <a:t>      ACTIONS 2025</a:t>
          </a:r>
        </a:p>
      </dgm:t>
    </dgm:pt>
    <dgm:pt modelId="{83EE5017-7A3A-4BCC-8E76-86F41D128D93}" type="sibTrans" cxnId="{38C2213D-4966-4676-A7BB-E840B407031F}">
      <dgm:prSet/>
      <dgm:spPr>
        <a:ln>
          <a:solidFill>
            <a:srgbClr val="E50064"/>
          </a:solidFill>
        </a:ln>
      </dgm:spPr>
      <dgm:t>
        <a:bodyPr/>
        <a:lstStyle/>
        <a:p>
          <a:endParaRPr lang="fi-FI" baseline="0">
            <a:solidFill>
              <a:schemeClr val="bg1"/>
            </a:solidFill>
          </a:endParaRPr>
        </a:p>
      </dgm:t>
    </dgm:pt>
    <dgm:pt modelId="{753D9DC2-C42D-4294-8667-6857C2D2EB89}" type="parTrans" cxnId="{38C2213D-4966-4676-A7BB-E840B407031F}">
      <dgm:prSet/>
      <dgm:spPr/>
      <dgm:t>
        <a:bodyPr/>
        <a:lstStyle/>
        <a:p>
          <a:endParaRPr lang="fi-FI"/>
        </a:p>
      </dgm:t>
    </dgm:pt>
    <dgm:pt modelId="{94C47BE9-8749-4784-82F3-07C4B18CF05F}">
      <dgm:prSet custT="1"/>
      <dgm:spPr>
        <a:solidFill>
          <a:srgbClr val="E50064"/>
        </a:solidFill>
      </dgm:spPr>
      <dgm:t>
        <a:bodyPr/>
        <a:lstStyle/>
        <a:p>
          <a:r>
            <a:rPr lang="fi-FI" sz="2000" kern="1200" dirty="0" err="1"/>
            <a:t>Organize</a:t>
          </a:r>
          <a:r>
            <a:rPr lang="fi-FI" sz="2000" kern="1200" dirty="0"/>
            <a:t> </a:t>
          </a:r>
          <a:r>
            <a:rPr lang="fi-FI" sz="2000" kern="1200" dirty="0" err="1"/>
            <a:t>activities</a:t>
          </a:r>
          <a:r>
            <a:rPr lang="fi-FI" sz="2000" kern="1200" dirty="0"/>
            <a:t> </a:t>
          </a:r>
          <a:r>
            <a:rPr lang="fi-FI" sz="2000" kern="1200" dirty="0" err="1"/>
            <a:t>that</a:t>
          </a:r>
          <a:r>
            <a:rPr lang="fi-FI" sz="2000" kern="1200" dirty="0"/>
            <a:t> </a:t>
          </a:r>
          <a:r>
            <a:rPr lang="fi-FI" sz="2000" kern="1200" dirty="0" err="1"/>
            <a:t>support</a:t>
          </a:r>
          <a:r>
            <a:rPr lang="fi-FI" sz="2000" kern="1200" dirty="0"/>
            <a:t> </a:t>
          </a:r>
          <a:r>
            <a:rPr lang="fi-FI" sz="2000" kern="1200" dirty="0" err="1"/>
            <a:t>rider</a:t>
          </a:r>
          <a:r>
            <a:rPr lang="fi-FI" sz="2000" kern="1200" dirty="0"/>
            <a:t> </a:t>
          </a:r>
          <a:r>
            <a:rPr lang="fi-FI" sz="2000" kern="1200" dirty="0" err="1"/>
            <a:t>well-being</a:t>
          </a:r>
          <a:r>
            <a:rPr lang="fi-FI" sz="2000" kern="1200" dirty="0"/>
            <a:t>, </a:t>
          </a:r>
          <a:r>
            <a:rPr lang="fi-FI" sz="2000" kern="1200" dirty="0" err="1"/>
            <a:t>such</a:t>
          </a:r>
          <a:r>
            <a:rPr lang="fi-FI" sz="2000" kern="1200" dirty="0"/>
            <a:t> as </a:t>
          </a:r>
          <a:r>
            <a:rPr lang="fi-FI" sz="2000" kern="1200" dirty="0" err="1"/>
            <a:t>the</a:t>
          </a:r>
          <a:r>
            <a:rPr lang="fi-FI" sz="2000" kern="1200" dirty="0"/>
            <a:t> </a:t>
          </a:r>
          <a:r>
            <a:rPr lang="fi-FI" sz="2000" kern="1200" dirty="0" err="1"/>
            <a:t>year</a:t>
          </a:r>
          <a:r>
            <a:rPr lang="fi-FI" sz="2000" kern="1200" dirty="0"/>
            <a:t>-long "</a:t>
          </a:r>
          <a:r>
            <a:rPr lang="fi-FI" sz="2000" kern="1200" dirty="0" err="1"/>
            <a:t>Strength</a:t>
          </a:r>
          <a:r>
            <a:rPr lang="fi-FI" sz="2000" kern="1200" dirty="0"/>
            <a:t> and </a:t>
          </a:r>
          <a:r>
            <a:rPr lang="fi-FI" sz="2000" kern="1200" dirty="0" err="1"/>
            <a:t>Flexibility</a:t>
          </a:r>
          <a:r>
            <a:rPr lang="fi-FI" sz="2000" kern="1200" dirty="0"/>
            <a:t> in </a:t>
          </a:r>
          <a:r>
            <a:rPr lang="fi-FI" sz="2000" kern="1200" dirty="0" err="1"/>
            <a:t>the</a:t>
          </a:r>
          <a:r>
            <a:rPr lang="fi-FI" sz="2000" kern="1200" dirty="0"/>
            <a:t> </a:t>
          </a:r>
          <a:r>
            <a:rPr lang="fi-FI" sz="2000" kern="1200" dirty="0" err="1"/>
            <a:t>Saddle</a:t>
          </a:r>
          <a:r>
            <a:rPr lang="fi-FI" sz="2000" kern="1200" dirty="0"/>
            <a:t>" </a:t>
          </a:r>
          <a:r>
            <a:rPr lang="fi-FI" sz="2000" kern="1200" dirty="0" err="1"/>
            <a:t>complementary</a:t>
          </a:r>
          <a:r>
            <a:rPr lang="fi-FI" sz="2000" kern="1200" dirty="0"/>
            <a:t> </a:t>
          </a:r>
          <a:r>
            <a:rPr lang="fi-FI" sz="2000" kern="1200" dirty="0" err="1"/>
            <a:t>exercise</a:t>
          </a:r>
          <a:r>
            <a:rPr lang="fi-FI" sz="2000" kern="1200" dirty="0"/>
            <a:t> </a:t>
          </a:r>
          <a:r>
            <a:rPr lang="fi-FI" sz="2000" kern="1200" dirty="0" err="1"/>
            <a:t>challenge</a:t>
          </a:r>
          <a:r>
            <a:rPr lang="fi-FI" sz="2000" kern="1200" dirty="0"/>
            <a:t>.</a:t>
          </a:r>
          <a:endParaRPr lang="en-GB" sz="2000" kern="1200" baseline="0" dirty="0">
            <a:latin typeface="+mn-lt"/>
          </a:endParaRPr>
        </a:p>
      </dgm:t>
    </dgm:pt>
    <dgm:pt modelId="{4C8229C2-B639-4E01-A9CE-5160B649CCB0}" type="parTrans" cxnId="{687C060C-C77D-4456-84F4-860F362423A8}">
      <dgm:prSet/>
      <dgm:spPr/>
      <dgm:t>
        <a:bodyPr/>
        <a:lstStyle/>
        <a:p>
          <a:endParaRPr lang="fi-FI"/>
        </a:p>
      </dgm:t>
    </dgm:pt>
    <dgm:pt modelId="{5CE1E608-A78B-4108-8F58-F0C6A308FA6C}" type="sibTrans" cxnId="{687C060C-C77D-4456-84F4-860F362423A8}">
      <dgm:prSet/>
      <dgm:spPr/>
      <dgm:t>
        <a:bodyPr/>
        <a:lstStyle/>
        <a:p>
          <a:endParaRPr lang="fi-FI"/>
        </a:p>
      </dgm:t>
    </dgm:pt>
    <dgm:pt modelId="{0E37390F-8201-4BB7-90EC-EC74AEDB721F}">
      <dgm:prSet custT="1"/>
      <dgm:spPr>
        <a:solidFill>
          <a:srgbClr val="E50064"/>
        </a:solidFill>
      </dgm:spPr>
      <dgm:t>
        <a:bodyPr/>
        <a:lstStyle/>
        <a:p>
          <a:r>
            <a:rPr lang="fi-FI" sz="2000" dirty="0" err="1"/>
            <a:t>Conduct</a:t>
          </a:r>
          <a:r>
            <a:rPr lang="fi-FI" sz="2000" dirty="0"/>
            <a:t> a </a:t>
          </a:r>
          <a:r>
            <a:rPr lang="fi-FI" sz="2000" dirty="0" err="1"/>
            <a:t>survey</a:t>
          </a:r>
          <a:r>
            <a:rPr lang="fi-FI" sz="2000" dirty="0"/>
            <a:t> on </a:t>
          </a:r>
          <a:r>
            <a:rPr lang="fi-FI" sz="2000" dirty="0" err="1"/>
            <a:t>SRL’s</a:t>
          </a:r>
          <a:r>
            <a:rPr lang="fi-FI" sz="2000" dirty="0"/>
            <a:t> </a:t>
          </a:r>
          <a:r>
            <a:rPr lang="fi-FI" sz="2000" dirty="0" err="1"/>
            <a:t>activities</a:t>
          </a:r>
          <a:r>
            <a:rPr lang="fi-FI" sz="2000" dirty="0"/>
            <a:t> for </a:t>
          </a:r>
          <a:r>
            <a:rPr lang="fi-FI" sz="2000" dirty="0" err="1"/>
            <a:t>clubs</a:t>
          </a:r>
          <a:r>
            <a:rPr lang="fi-FI" sz="2000" dirty="0"/>
            <a:t> and </a:t>
          </a:r>
          <a:r>
            <a:rPr lang="fi-FI" sz="2000" dirty="0" err="1"/>
            <a:t>stables</a:t>
          </a:r>
          <a:r>
            <a:rPr lang="fi-FI" sz="2000" dirty="0"/>
            <a:t>.</a:t>
          </a:r>
          <a:endParaRPr lang="en-GB" sz="2000" baseline="0" dirty="0">
            <a:solidFill>
              <a:schemeClr val="bg1"/>
            </a:solidFill>
            <a:latin typeface="+mn-lt"/>
          </a:endParaRPr>
        </a:p>
      </dgm:t>
    </dgm:pt>
    <dgm:pt modelId="{34965E22-F898-42A4-AB32-52A1FEE744E3}" type="parTrans" cxnId="{CDCF5BEE-4765-4098-AAE2-1093486A38A4}">
      <dgm:prSet/>
      <dgm:spPr/>
      <dgm:t>
        <a:bodyPr/>
        <a:lstStyle/>
        <a:p>
          <a:endParaRPr lang="fi-FI"/>
        </a:p>
      </dgm:t>
    </dgm:pt>
    <dgm:pt modelId="{A7F02CFA-7EDA-4F8D-9D1F-ABD77BDEA1C5}" type="sibTrans" cxnId="{CDCF5BEE-4765-4098-AAE2-1093486A38A4}">
      <dgm:prSet/>
      <dgm:spPr/>
      <dgm:t>
        <a:bodyPr/>
        <a:lstStyle/>
        <a:p>
          <a:endParaRPr lang="fi-FI"/>
        </a:p>
      </dgm:t>
    </dgm:pt>
    <dgm:pt modelId="{E1EEF13B-F40B-4300-85F4-86082B4970CD}">
      <dgm:prSet custT="1"/>
      <dgm:spPr>
        <a:solidFill>
          <a:srgbClr val="E50064"/>
        </a:solidFill>
      </dgm:spPr>
      <dgm:t>
        <a:bodyPr/>
        <a:lstStyle/>
        <a:p>
          <a:pPr rtl="0"/>
          <a:r>
            <a:rPr lang="en-GB" sz="2000" baseline="0" dirty="0">
              <a:solidFill>
                <a:schemeClr val="bg1"/>
              </a:solidFill>
              <a:latin typeface="+mn-lt"/>
            </a:rPr>
            <a:t>To update the </a:t>
          </a:r>
          <a:r>
            <a:rPr lang="en-GB" sz="2000" baseline="0" dirty="0" err="1">
              <a:solidFill>
                <a:schemeClr val="bg1"/>
              </a:solidFill>
              <a:latin typeface="+mn-lt"/>
            </a:rPr>
            <a:t>Yhtä</a:t>
          </a:r>
          <a:r>
            <a:rPr lang="en-GB" sz="2000" baseline="0" dirty="0">
              <a:solidFill>
                <a:schemeClr val="bg1"/>
              </a:solidFill>
              <a:latin typeface="+mn-lt"/>
            </a:rPr>
            <a:t> </a:t>
          </a:r>
          <a:r>
            <a:rPr lang="en-GB" sz="2000" baseline="0" dirty="0" err="1">
              <a:solidFill>
                <a:schemeClr val="bg1"/>
              </a:solidFill>
              <a:latin typeface="+mn-lt"/>
            </a:rPr>
            <a:t>Jalkaa</a:t>
          </a:r>
          <a:r>
            <a:rPr lang="en-GB" sz="2000" baseline="0" dirty="0">
              <a:solidFill>
                <a:schemeClr val="bg1"/>
              </a:solidFill>
              <a:latin typeface="+mn-lt"/>
            </a:rPr>
            <a:t> - Fair Play guidelines </a:t>
          </a:r>
          <a:r>
            <a:rPr lang="fi-FI" sz="2000" dirty="0"/>
            <a:t>and </a:t>
          </a:r>
          <a:r>
            <a:rPr lang="fi-FI" sz="2000" dirty="0" err="1"/>
            <a:t>other</a:t>
          </a:r>
          <a:r>
            <a:rPr lang="fi-FI" sz="2000" dirty="0"/>
            <a:t> </a:t>
          </a:r>
          <a:r>
            <a:rPr lang="fi-FI" sz="2000" dirty="0" err="1"/>
            <a:t>materials</a:t>
          </a:r>
          <a:r>
            <a:rPr lang="fi-FI" sz="2000" dirty="0"/>
            <a:t> </a:t>
          </a:r>
          <a:r>
            <a:rPr lang="fi-FI" sz="2000" dirty="0" err="1"/>
            <a:t>related</a:t>
          </a:r>
          <a:r>
            <a:rPr lang="fi-FI" sz="2000" dirty="0"/>
            <a:t> to a </a:t>
          </a:r>
          <a:r>
            <a:rPr lang="fi-FI" sz="2000" dirty="0" err="1"/>
            <a:t>well-functioning</a:t>
          </a:r>
          <a:r>
            <a:rPr lang="fi-FI" sz="2000" dirty="0"/>
            <a:t> </a:t>
          </a:r>
          <a:r>
            <a:rPr lang="fi-FI" sz="2000" dirty="0" err="1"/>
            <a:t>community</a:t>
          </a:r>
          <a:r>
            <a:rPr lang="en-GB" sz="2000" baseline="0" dirty="0">
              <a:solidFill>
                <a:schemeClr val="bg1"/>
              </a:solidFill>
              <a:latin typeface="+mn-lt"/>
            </a:rPr>
            <a:t>. </a:t>
          </a:r>
        </a:p>
      </dgm:t>
    </dgm:pt>
    <dgm:pt modelId="{296D3ED4-B485-4502-B192-682C5BC03C00}" type="parTrans" cxnId="{14156E77-F4EE-4872-B54A-A8348E056174}">
      <dgm:prSet/>
      <dgm:spPr/>
      <dgm:t>
        <a:bodyPr/>
        <a:lstStyle/>
        <a:p>
          <a:endParaRPr lang="fi-FI"/>
        </a:p>
      </dgm:t>
    </dgm:pt>
    <dgm:pt modelId="{E6877DDA-03B5-4D22-9FF2-1391552A3F0E}" type="sibTrans" cxnId="{14156E77-F4EE-4872-B54A-A8348E056174}">
      <dgm:prSet/>
      <dgm:spPr/>
      <dgm:t>
        <a:bodyPr/>
        <a:lstStyle/>
        <a:p>
          <a:endParaRPr lang="fi-FI"/>
        </a:p>
      </dgm:t>
    </dgm:pt>
    <dgm:pt modelId="{AB7EB9FF-EEA4-4894-A936-0343401F1FD8}" type="pres">
      <dgm:prSet presAssocID="{88FAE57D-D39D-4068-90FD-0C0AD5CE3EBB}" presName="Name0" presStyleCnt="0">
        <dgm:presLayoutVars>
          <dgm:chMax val="7"/>
          <dgm:chPref val="7"/>
          <dgm:dir/>
        </dgm:presLayoutVars>
      </dgm:prSet>
      <dgm:spPr/>
    </dgm:pt>
    <dgm:pt modelId="{B4DF866C-2B1F-4823-9F12-33BCEC5D7201}" type="pres">
      <dgm:prSet presAssocID="{88FAE57D-D39D-4068-90FD-0C0AD5CE3EBB}" presName="Name1" presStyleCnt="0"/>
      <dgm:spPr/>
    </dgm:pt>
    <dgm:pt modelId="{62C31ECC-2EA2-4B8B-80FF-6BDC455FE534}" type="pres">
      <dgm:prSet presAssocID="{88FAE57D-D39D-4068-90FD-0C0AD5CE3EBB}" presName="cycle" presStyleCnt="0"/>
      <dgm:spPr/>
    </dgm:pt>
    <dgm:pt modelId="{4A80B8B0-64AB-4F3E-B101-3A648F941456}" type="pres">
      <dgm:prSet presAssocID="{88FAE57D-D39D-4068-90FD-0C0AD5CE3EBB}" presName="srcNode" presStyleLbl="node1" presStyleIdx="0" presStyleCnt="4"/>
      <dgm:spPr/>
    </dgm:pt>
    <dgm:pt modelId="{E8BB7F22-DE02-46F3-BFD8-3AC80D67F1AF}" type="pres">
      <dgm:prSet presAssocID="{88FAE57D-D39D-4068-90FD-0C0AD5CE3EBB}" presName="conn" presStyleLbl="parChTrans1D2" presStyleIdx="0" presStyleCnt="1"/>
      <dgm:spPr/>
    </dgm:pt>
    <dgm:pt modelId="{4D380FF1-A1A0-4C5B-929C-6AA9B24DE5C0}" type="pres">
      <dgm:prSet presAssocID="{88FAE57D-D39D-4068-90FD-0C0AD5CE3EBB}" presName="extraNode" presStyleLbl="node1" presStyleIdx="0" presStyleCnt="4"/>
      <dgm:spPr/>
    </dgm:pt>
    <dgm:pt modelId="{0C7EF525-BB2A-430E-A955-E32E45BA2911}" type="pres">
      <dgm:prSet presAssocID="{88FAE57D-D39D-4068-90FD-0C0AD5CE3EBB}" presName="dstNode" presStyleLbl="node1" presStyleIdx="0" presStyleCnt="4"/>
      <dgm:spPr/>
    </dgm:pt>
    <dgm:pt modelId="{2FABC47F-F474-4CFA-ADFC-4479E76C693C}" type="pres">
      <dgm:prSet presAssocID="{D654F15E-212B-4E73-B735-555BF5B4E688}" presName="text_1" presStyleLbl="node1" presStyleIdx="0" presStyleCnt="4" custScaleY="121604" custLinFactNeighborX="-608" custLinFactNeighborY="3579">
        <dgm:presLayoutVars>
          <dgm:bulletEnabled val="1"/>
        </dgm:presLayoutVars>
      </dgm:prSet>
      <dgm:spPr/>
    </dgm:pt>
    <dgm:pt modelId="{AC3C783F-D6F7-47B5-BB08-F05F9BEA2871}" type="pres">
      <dgm:prSet presAssocID="{D654F15E-212B-4E73-B735-555BF5B4E688}" presName="accent_1" presStyleCnt="0"/>
      <dgm:spPr/>
    </dgm:pt>
    <dgm:pt modelId="{0FD49BCD-2157-4C5E-956C-E5733222EEDB}" type="pres">
      <dgm:prSet presAssocID="{D654F15E-212B-4E73-B735-555BF5B4E688}" presName="accentRepeatNode" presStyleLbl="solidFgAcc1" presStyleIdx="0" presStyleCnt="4" custScaleX="105110" custScaleY="106042" custLinFactNeighborX="2994" custLinFactNeighborY="4533"/>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3E96A3D1-6C08-40BA-B83B-F6488770DF55}" type="pres">
      <dgm:prSet presAssocID="{94C47BE9-8749-4784-82F3-07C4B18CF05F}" presName="text_2" presStyleLbl="node1" presStyleIdx="1" presStyleCnt="4">
        <dgm:presLayoutVars>
          <dgm:bulletEnabled val="1"/>
        </dgm:presLayoutVars>
      </dgm:prSet>
      <dgm:spPr/>
    </dgm:pt>
    <dgm:pt modelId="{6B6326C6-61C4-40DD-AF89-F2C02E7FDEC1}" type="pres">
      <dgm:prSet presAssocID="{94C47BE9-8749-4784-82F3-07C4B18CF05F}" presName="accent_2" presStyleCnt="0"/>
      <dgm:spPr/>
    </dgm:pt>
    <dgm:pt modelId="{74B59574-2F76-4B6C-8FC4-7023668A4438}" type="pres">
      <dgm:prSet presAssocID="{94C47BE9-8749-4784-82F3-07C4B18CF05F}" presName="accentRepeatNode" presStyleLbl="solidFgAcc1" presStyleIdx="1"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4E64C6AC-F704-4B1D-B961-99DF2E88E5B1}" type="pres">
      <dgm:prSet presAssocID="{0E37390F-8201-4BB7-90EC-EC74AEDB721F}" presName="text_3" presStyleLbl="node1" presStyleIdx="2" presStyleCnt="4">
        <dgm:presLayoutVars>
          <dgm:bulletEnabled val="1"/>
        </dgm:presLayoutVars>
      </dgm:prSet>
      <dgm:spPr/>
    </dgm:pt>
    <dgm:pt modelId="{A67A6F81-0FD9-4DAD-B7E2-E3E231AA9557}" type="pres">
      <dgm:prSet presAssocID="{0E37390F-8201-4BB7-90EC-EC74AEDB721F}" presName="accent_3" presStyleCnt="0"/>
      <dgm:spPr/>
    </dgm:pt>
    <dgm:pt modelId="{751F98DC-1FF3-4D2E-953D-57CA6B34E6AB}" type="pres">
      <dgm:prSet presAssocID="{0E37390F-8201-4BB7-90EC-EC74AEDB721F}" presName="accentRepeatNode" presStyleLbl="solidFgAcc1" presStyleIdx="2"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 modelId="{6B191939-A3D4-4A26-A851-CE3A98D99D4F}" type="pres">
      <dgm:prSet presAssocID="{E1EEF13B-F40B-4300-85F4-86082B4970CD}" presName="text_4" presStyleLbl="node1" presStyleIdx="3" presStyleCnt="4">
        <dgm:presLayoutVars>
          <dgm:bulletEnabled val="1"/>
        </dgm:presLayoutVars>
      </dgm:prSet>
      <dgm:spPr/>
    </dgm:pt>
    <dgm:pt modelId="{8C19D5B2-7E8A-4D65-AE28-8126D0833BA5}" type="pres">
      <dgm:prSet presAssocID="{E1EEF13B-F40B-4300-85F4-86082B4970CD}" presName="accent_4" presStyleCnt="0"/>
      <dgm:spPr/>
    </dgm:pt>
    <dgm:pt modelId="{C13CC651-C762-4D8B-83C3-AB3C63AD846B}" type="pres">
      <dgm:prSet presAssocID="{E1EEF13B-F40B-4300-85F4-86082B4970CD}" presName="accentRepeatNode" presStyleLbl="solidFgAcc1" presStyleIdx="3" presStyleCnt="4"/>
      <dgm:spPr>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chemeClr val="bg1"/>
          </a:solidFill>
        </a:ln>
      </dgm:spPr>
    </dgm:pt>
  </dgm:ptLst>
  <dgm:cxnLst>
    <dgm:cxn modelId="{687C060C-C77D-4456-84F4-860F362423A8}" srcId="{88FAE57D-D39D-4068-90FD-0C0AD5CE3EBB}" destId="{94C47BE9-8749-4784-82F3-07C4B18CF05F}" srcOrd="1" destOrd="0" parTransId="{4C8229C2-B639-4E01-A9CE-5160B649CCB0}" sibTransId="{5CE1E608-A78B-4108-8F58-F0C6A308FA6C}"/>
    <dgm:cxn modelId="{06E6E82B-7B56-4099-8149-C6CE4587BFFD}" type="presOf" srcId="{E1EEF13B-F40B-4300-85F4-86082B4970CD}" destId="{6B191939-A3D4-4A26-A851-CE3A98D99D4F}" srcOrd="0" destOrd="0" presId="urn:microsoft.com/office/officeart/2008/layout/VerticalCurvedList"/>
    <dgm:cxn modelId="{38C2213D-4966-4676-A7BB-E840B407031F}" srcId="{88FAE57D-D39D-4068-90FD-0C0AD5CE3EBB}" destId="{D654F15E-212B-4E73-B735-555BF5B4E688}" srcOrd="0" destOrd="0" parTransId="{753D9DC2-C42D-4294-8667-6857C2D2EB89}" sibTransId="{83EE5017-7A3A-4BCC-8E76-86F41D128D93}"/>
    <dgm:cxn modelId="{B105244E-5EA5-4175-8987-7BCC6F6572D7}" type="presOf" srcId="{83EE5017-7A3A-4BCC-8E76-86F41D128D93}" destId="{E8BB7F22-DE02-46F3-BFD8-3AC80D67F1AF}" srcOrd="0" destOrd="0" presId="urn:microsoft.com/office/officeart/2008/layout/VerticalCurvedList"/>
    <dgm:cxn modelId="{3BB9F454-E3FF-4E6F-8D2C-7E9D6B936012}" type="presOf" srcId="{94C47BE9-8749-4784-82F3-07C4B18CF05F}" destId="{3E96A3D1-6C08-40BA-B83B-F6488770DF55}" srcOrd="0" destOrd="0" presId="urn:microsoft.com/office/officeart/2008/layout/VerticalCurvedList"/>
    <dgm:cxn modelId="{14156E77-F4EE-4872-B54A-A8348E056174}" srcId="{88FAE57D-D39D-4068-90FD-0C0AD5CE3EBB}" destId="{E1EEF13B-F40B-4300-85F4-86082B4970CD}" srcOrd="3" destOrd="0" parTransId="{296D3ED4-B485-4502-B192-682C5BC03C00}" sibTransId="{E6877DDA-03B5-4D22-9FF2-1391552A3F0E}"/>
    <dgm:cxn modelId="{F687B2B0-A526-46E4-A993-78DE63F446D9}" type="presOf" srcId="{88FAE57D-D39D-4068-90FD-0C0AD5CE3EBB}" destId="{AB7EB9FF-EEA4-4894-A936-0343401F1FD8}" srcOrd="0" destOrd="0" presId="urn:microsoft.com/office/officeart/2008/layout/VerticalCurvedList"/>
    <dgm:cxn modelId="{7837E3B1-0458-47DC-A95B-3F7AFF49ECFB}" type="presOf" srcId="{0E37390F-8201-4BB7-90EC-EC74AEDB721F}" destId="{4E64C6AC-F704-4B1D-B961-99DF2E88E5B1}" srcOrd="0" destOrd="0" presId="urn:microsoft.com/office/officeart/2008/layout/VerticalCurvedList"/>
    <dgm:cxn modelId="{18FBEFE4-BA34-4F68-A677-72E6AF0D1BE8}" type="presOf" srcId="{D654F15E-212B-4E73-B735-555BF5B4E688}" destId="{2FABC47F-F474-4CFA-ADFC-4479E76C693C}" srcOrd="0" destOrd="0" presId="urn:microsoft.com/office/officeart/2008/layout/VerticalCurvedList"/>
    <dgm:cxn modelId="{CDCF5BEE-4765-4098-AAE2-1093486A38A4}" srcId="{88FAE57D-D39D-4068-90FD-0C0AD5CE3EBB}" destId="{0E37390F-8201-4BB7-90EC-EC74AEDB721F}" srcOrd="2" destOrd="0" parTransId="{34965E22-F898-42A4-AB32-52A1FEE744E3}" sibTransId="{A7F02CFA-7EDA-4F8D-9D1F-ABD77BDEA1C5}"/>
    <dgm:cxn modelId="{E059AC7D-A865-496B-A338-9448BB453784}" type="presParOf" srcId="{AB7EB9FF-EEA4-4894-A936-0343401F1FD8}" destId="{B4DF866C-2B1F-4823-9F12-33BCEC5D7201}" srcOrd="0" destOrd="0" presId="urn:microsoft.com/office/officeart/2008/layout/VerticalCurvedList"/>
    <dgm:cxn modelId="{6036341B-0DC3-4D96-AB1F-19E3071DA71B}" type="presParOf" srcId="{B4DF866C-2B1F-4823-9F12-33BCEC5D7201}" destId="{62C31ECC-2EA2-4B8B-80FF-6BDC455FE534}" srcOrd="0" destOrd="0" presId="urn:microsoft.com/office/officeart/2008/layout/VerticalCurvedList"/>
    <dgm:cxn modelId="{EA119209-9AB5-4913-8F92-F5F38AA67353}" type="presParOf" srcId="{62C31ECC-2EA2-4B8B-80FF-6BDC455FE534}" destId="{4A80B8B0-64AB-4F3E-B101-3A648F941456}" srcOrd="0" destOrd="0" presId="urn:microsoft.com/office/officeart/2008/layout/VerticalCurvedList"/>
    <dgm:cxn modelId="{30B0D807-0AA9-4730-8853-D07E825CF1E5}" type="presParOf" srcId="{62C31ECC-2EA2-4B8B-80FF-6BDC455FE534}" destId="{E8BB7F22-DE02-46F3-BFD8-3AC80D67F1AF}" srcOrd="1" destOrd="0" presId="urn:microsoft.com/office/officeart/2008/layout/VerticalCurvedList"/>
    <dgm:cxn modelId="{80F0A25B-CB7C-4FD0-A8AD-6DB522169EB8}" type="presParOf" srcId="{62C31ECC-2EA2-4B8B-80FF-6BDC455FE534}" destId="{4D380FF1-A1A0-4C5B-929C-6AA9B24DE5C0}" srcOrd="2" destOrd="0" presId="urn:microsoft.com/office/officeart/2008/layout/VerticalCurvedList"/>
    <dgm:cxn modelId="{E01C51EA-0BE9-4FF0-8CCC-B61C0E20BE00}" type="presParOf" srcId="{62C31ECC-2EA2-4B8B-80FF-6BDC455FE534}" destId="{0C7EF525-BB2A-430E-A955-E32E45BA2911}" srcOrd="3" destOrd="0" presId="urn:microsoft.com/office/officeart/2008/layout/VerticalCurvedList"/>
    <dgm:cxn modelId="{2E25A71C-95C5-4544-B7F2-EFB2ADDCEE1B}" type="presParOf" srcId="{B4DF866C-2B1F-4823-9F12-33BCEC5D7201}" destId="{2FABC47F-F474-4CFA-ADFC-4479E76C693C}" srcOrd="1" destOrd="0" presId="urn:microsoft.com/office/officeart/2008/layout/VerticalCurvedList"/>
    <dgm:cxn modelId="{B32C7ACC-F93B-446C-B172-51F64046C94F}" type="presParOf" srcId="{B4DF866C-2B1F-4823-9F12-33BCEC5D7201}" destId="{AC3C783F-D6F7-47B5-BB08-F05F9BEA2871}" srcOrd="2" destOrd="0" presId="urn:microsoft.com/office/officeart/2008/layout/VerticalCurvedList"/>
    <dgm:cxn modelId="{E09A4C04-2A44-46DA-971B-2FAFA3BEFE9A}" type="presParOf" srcId="{AC3C783F-D6F7-47B5-BB08-F05F9BEA2871}" destId="{0FD49BCD-2157-4C5E-956C-E5733222EEDB}" srcOrd="0" destOrd="0" presId="urn:microsoft.com/office/officeart/2008/layout/VerticalCurvedList"/>
    <dgm:cxn modelId="{968D244C-C423-4032-89C2-61D88AF1568F}" type="presParOf" srcId="{B4DF866C-2B1F-4823-9F12-33BCEC5D7201}" destId="{3E96A3D1-6C08-40BA-B83B-F6488770DF55}" srcOrd="3" destOrd="0" presId="urn:microsoft.com/office/officeart/2008/layout/VerticalCurvedList"/>
    <dgm:cxn modelId="{49CE00A5-B3D6-416A-870F-9CF6724C36E1}" type="presParOf" srcId="{B4DF866C-2B1F-4823-9F12-33BCEC5D7201}" destId="{6B6326C6-61C4-40DD-AF89-F2C02E7FDEC1}" srcOrd="4" destOrd="0" presId="urn:microsoft.com/office/officeart/2008/layout/VerticalCurvedList"/>
    <dgm:cxn modelId="{AE97C352-8D1C-4256-A126-5C3EB6DE7333}" type="presParOf" srcId="{6B6326C6-61C4-40DD-AF89-F2C02E7FDEC1}" destId="{74B59574-2F76-4B6C-8FC4-7023668A4438}" srcOrd="0" destOrd="0" presId="urn:microsoft.com/office/officeart/2008/layout/VerticalCurvedList"/>
    <dgm:cxn modelId="{FA342A90-9466-4D6B-90ED-D75998E40150}" type="presParOf" srcId="{B4DF866C-2B1F-4823-9F12-33BCEC5D7201}" destId="{4E64C6AC-F704-4B1D-B961-99DF2E88E5B1}" srcOrd="5" destOrd="0" presId="urn:microsoft.com/office/officeart/2008/layout/VerticalCurvedList"/>
    <dgm:cxn modelId="{681E00B3-32D0-4555-ACC3-40C5E9C2764E}" type="presParOf" srcId="{B4DF866C-2B1F-4823-9F12-33BCEC5D7201}" destId="{A67A6F81-0FD9-4DAD-B7E2-E3E231AA9557}" srcOrd="6" destOrd="0" presId="urn:microsoft.com/office/officeart/2008/layout/VerticalCurvedList"/>
    <dgm:cxn modelId="{2C71D022-165B-4ACD-9A0A-8D095B1E7744}" type="presParOf" srcId="{A67A6F81-0FD9-4DAD-B7E2-E3E231AA9557}" destId="{751F98DC-1FF3-4D2E-953D-57CA6B34E6AB}" srcOrd="0" destOrd="0" presId="urn:microsoft.com/office/officeart/2008/layout/VerticalCurvedList"/>
    <dgm:cxn modelId="{946A680D-4C5E-4F25-B604-31F9B1DA7B7E}" type="presParOf" srcId="{B4DF866C-2B1F-4823-9F12-33BCEC5D7201}" destId="{6B191939-A3D4-4A26-A851-CE3A98D99D4F}" srcOrd="7" destOrd="0" presId="urn:microsoft.com/office/officeart/2008/layout/VerticalCurvedList"/>
    <dgm:cxn modelId="{1EC5A7A7-9C19-420C-AD52-389B28733A86}" type="presParOf" srcId="{B4DF866C-2B1F-4823-9F12-33BCEC5D7201}" destId="{8C19D5B2-7E8A-4D65-AE28-8126D0833BA5}" srcOrd="8" destOrd="0" presId="urn:microsoft.com/office/officeart/2008/layout/VerticalCurvedList"/>
    <dgm:cxn modelId="{8FDAD5B2-0B4C-4434-A702-1BFDE91EBEFF}" type="presParOf" srcId="{8C19D5B2-7E8A-4D65-AE28-8126D0833BA5}" destId="{C13CC651-C762-4D8B-83C3-AB3C63AD846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B7F22-DE02-46F3-BFD8-3AC80D67F1AF}">
      <dsp:nvSpPr>
        <dsp:cNvPr id="0" name=""/>
        <dsp:cNvSpPr/>
      </dsp:nvSpPr>
      <dsp:spPr>
        <a:xfrm>
          <a:off x="-5689722" y="-859990"/>
          <a:ext cx="6688533" cy="6688533"/>
        </a:xfrm>
        <a:prstGeom prst="blockArc">
          <a:avLst>
            <a:gd name="adj1" fmla="val 18900000"/>
            <a:gd name="adj2" fmla="val 2700000"/>
            <a:gd name="adj3" fmla="val 323"/>
          </a:avLst>
        </a:prstGeom>
        <a:noFill/>
        <a:ln w="6350" cap="flat" cmpd="sng" algn="ctr">
          <a:solidFill>
            <a:schemeClr val="accent3">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FABC47F-F474-4CFA-ADFC-4479E76C693C}">
      <dsp:nvSpPr>
        <dsp:cNvPr id="0" name=""/>
        <dsp:cNvSpPr/>
      </dsp:nvSpPr>
      <dsp:spPr>
        <a:xfrm>
          <a:off x="572664" y="504054"/>
          <a:ext cx="7248507" cy="905677"/>
        </a:xfrm>
        <a:prstGeom prst="rect">
          <a:avLst/>
        </a:prstGeom>
        <a:solidFill>
          <a:srgbClr val="94C12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8758" tIns="91440" rIns="91440" bIns="91440" numCol="1" spcCol="1270" anchor="ctr" anchorCtr="0">
          <a:noAutofit/>
        </a:bodyPr>
        <a:lstStyle/>
        <a:p>
          <a:pPr marL="0" lvl="0" indent="0" algn="l" defTabSz="1600200">
            <a:lnSpc>
              <a:spcPct val="90000"/>
            </a:lnSpc>
            <a:spcBef>
              <a:spcPct val="0"/>
            </a:spcBef>
            <a:spcAft>
              <a:spcPct val="35000"/>
            </a:spcAft>
            <a:buNone/>
          </a:pPr>
          <a:r>
            <a:rPr lang="en-GB" sz="3600" b="1" kern="1200" baseline="0" dirty="0">
              <a:solidFill>
                <a:schemeClr val="bg1"/>
              </a:solidFill>
              <a:latin typeface="+mn-lt"/>
            </a:rPr>
            <a:t>        PART OF NATURE     </a:t>
          </a:r>
        </a:p>
      </dsp:txBody>
      <dsp:txXfrm>
        <a:off x="572664" y="504054"/>
        <a:ext cx="7248507" cy="905677"/>
      </dsp:txXfrm>
    </dsp:sp>
    <dsp:sp modelId="{0FD49BCD-2157-4C5E-956C-E5733222EEDB}">
      <dsp:nvSpPr>
        <dsp:cNvPr id="0" name=""/>
        <dsp:cNvSpPr/>
      </dsp:nvSpPr>
      <dsp:spPr>
        <a:xfrm>
          <a:off x="-9227" y="432046"/>
          <a:ext cx="1251926" cy="1235939"/>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w="6350" cap="flat" cmpd="sng" algn="ctr">
          <a:solidFill>
            <a:schemeClr val="bg1"/>
          </a:solidFill>
          <a:prstDash val="solid"/>
          <a:miter lim="800000"/>
        </a:ln>
        <a:effectLst/>
      </dsp:spPr>
      <dsp:style>
        <a:lnRef idx="1">
          <a:scrgbClr r="0" g="0" b="0"/>
        </a:lnRef>
        <a:fillRef idx="1">
          <a:scrgbClr r="0" g="0" b="0"/>
        </a:fillRef>
        <a:effectRef idx="0">
          <a:scrgbClr r="0" g="0" b="0"/>
        </a:effectRef>
        <a:fontRef idx="minor"/>
      </dsp:style>
    </dsp:sp>
    <dsp:sp modelId="{2AE55769-0F97-461B-8F9F-F80AB3B004A6}">
      <dsp:nvSpPr>
        <dsp:cNvPr id="0" name=""/>
        <dsp:cNvSpPr/>
      </dsp:nvSpPr>
      <dsp:spPr>
        <a:xfrm>
          <a:off x="827254" y="1964729"/>
          <a:ext cx="7188682" cy="1039093"/>
        </a:xfrm>
        <a:prstGeom prst="rect">
          <a:avLst/>
        </a:prstGeom>
        <a:solidFill>
          <a:srgbClr val="94C12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68777" tIns="83820" rIns="83820" bIns="83820" numCol="1" spcCol="1270" anchor="ctr" anchorCtr="0">
          <a:noAutofit/>
        </a:bodyPr>
        <a:lstStyle/>
        <a:p>
          <a:pPr marL="0" lvl="0" indent="0" algn="l" defTabSz="1066800">
            <a:lnSpc>
              <a:spcPct val="90000"/>
            </a:lnSpc>
            <a:spcBef>
              <a:spcPct val="0"/>
            </a:spcBef>
            <a:spcAft>
              <a:spcPct val="35000"/>
            </a:spcAft>
            <a:buNone/>
          </a:pPr>
          <a:r>
            <a:rPr lang="en-GB" sz="2400" kern="1200" baseline="0" dirty="0">
              <a:solidFill>
                <a:schemeClr val="bg1"/>
              </a:solidFill>
              <a:latin typeface="+mn-lt"/>
            </a:rPr>
            <a:t>The organisation is supported, helped and encouraged towards </a:t>
          </a:r>
          <a:r>
            <a:rPr lang="en-GB" sz="2400" kern="1200" baseline="0" dirty="0">
              <a:solidFill>
                <a:srgbClr val="FFFFFF"/>
              </a:solidFill>
              <a:latin typeface="Calibri"/>
            </a:rPr>
            <a:t>environmentally sustainable operations. </a:t>
          </a:r>
        </a:p>
      </dsp:txBody>
      <dsp:txXfrm>
        <a:off x="827254" y="1964729"/>
        <a:ext cx="7188682" cy="1039093"/>
      </dsp:txXfrm>
    </dsp:sp>
    <dsp:sp modelId="{E07BD563-4E12-47CC-9CE8-C2D5C5B1C471}">
      <dsp:nvSpPr>
        <dsp:cNvPr id="0" name=""/>
        <dsp:cNvSpPr/>
      </dsp:nvSpPr>
      <dsp:spPr>
        <a:xfrm>
          <a:off x="366816" y="1833383"/>
          <a:ext cx="1242138" cy="1242138"/>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6350" cap="flat" cmpd="sng" algn="ctr">
          <a:solidFill>
            <a:schemeClr val="bg1"/>
          </a:solidFill>
          <a:prstDash val="solid"/>
          <a:miter lim="800000"/>
        </a:ln>
        <a:effectLst/>
      </dsp:spPr>
      <dsp:style>
        <a:lnRef idx="1">
          <a:scrgbClr r="0" g="0" b="0"/>
        </a:lnRef>
        <a:fillRef idx="1">
          <a:scrgbClr r="0" g="0" b="0"/>
        </a:fillRef>
        <a:effectRef idx="0">
          <a:scrgbClr r="0" g="0" b="0"/>
        </a:effectRef>
        <a:fontRef idx="minor"/>
      </dsp:style>
    </dsp:sp>
    <dsp:sp modelId="{17DE10EF-6D34-48E7-8724-21B590743E36}">
      <dsp:nvSpPr>
        <dsp:cNvPr id="0" name=""/>
        <dsp:cNvSpPr/>
      </dsp:nvSpPr>
      <dsp:spPr>
        <a:xfrm>
          <a:off x="758201" y="3468933"/>
          <a:ext cx="7248507" cy="993710"/>
        </a:xfrm>
        <a:prstGeom prst="rect">
          <a:avLst/>
        </a:prstGeom>
        <a:solidFill>
          <a:srgbClr val="94C12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8758" tIns="50800" rIns="50800" bIns="50800" numCol="1" spcCol="1270" anchor="ctr" anchorCtr="0">
          <a:noAutofit/>
        </a:bodyPr>
        <a:lstStyle/>
        <a:p>
          <a:pPr marL="0" lvl="0" indent="0" algn="l" defTabSz="889000">
            <a:lnSpc>
              <a:spcPct val="90000"/>
            </a:lnSpc>
            <a:spcBef>
              <a:spcPct val="0"/>
            </a:spcBef>
            <a:spcAft>
              <a:spcPct val="35000"/>
            </a:spcAft>
            <a:buNone/>
          </a:pPr>
          <a:r>
            <a:rPr lang="fi-FI" sz="2000" dirty="0"/>
            <a:t>The aim is that </a:t>
          </a:r>
          <a:r>
            <a:rPr lang="fi-FI" sz="2000" dirty="0" err="1"/>
            <a:t>all</a:t>
          </a:r>
          <a:r>
            <a:rPr lang="fi-FI" sz="2000" dirty="0"/>
            <a:t> </a:t>
          </a:r>
          <a:r>
            <a:rPr lang="fi-FI" sz="2000" dirty="0" err="1"/>
            <a:t>EFF’s</a:t>
          </a:r>
          <a:r>
            <a:rPr lang="fi-FI" sz="2000" dirty="0"/>
            <a:t> member communities adopt practices for ensuring environmental responsibility and its continuous improvement as a natural part of their everyday operations.</a:t>
          </a:r>
          <a:endParaRPr lang="en-GB" sz="2400" b="0" kern="1200" baseline="0" dirty="0">
            <a:solidFill>
              <a:schemeClr val="bg1"/>
            </a:solidFill>
            <a:latin typeface="+mn-lt"/>
          </a:endParaRPr>
        </a:p>
      </dsp:txBody>
      <dsp:txXfrm>
        <a:off x="758201" y="3468933"/>
        <a:ext cx="7248507" cy="993710"/>
      </dsp:txXfrm>
    </dsp:sp>
    <dsp:sp modelId="{3EDC7DCB-3888-40ED-8394-0F7718397849}">
      <dsp:nvSpPr>
        <dsp:cNvPr id="0" name=""/>
        <dsp:cNvSpPr/>
      </dsp:nvSpPr>
      <dsp:spPr>
        <a:xfrm>
          <a:off x="-4333" y="3353772"/>
          <a:ext cx="1242138" cy="1242138"/>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6350" cap="flat" cmpd="sng" algn="ctr">
          <a:solidFill>
            <a:schemeClr val="bg1"/>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4EAAD5-CAF3-409A-B0B9-9B111D45DAB8}">
      <dsp:nvSpPr>
        <dsp:cNvPr id="0" name=""/>
        <dsp:cNvSpPr/>
      </dsp:nvSpPr>
      <dsp:spPr>
        <a:xfrm>
          <a:off x="-5471989" y="-837933"/>
          <a:ext cx="6516179" cy="6516179"/>
        </a:xfrm>
        <a:prstGeom prst="blockArc">
          <a:avLst>
            <a:gd name="adj1" fmla="val 18900000"/>
            <a:gd name="adj2" fmla="val 2700000"/>
            <a:gd name="adj3" fmla="val 331"/>
          </a:avLst>
        </a:prstGeom>
        <a:noFill/>
        <a:ln w="12700" cap="flat" cmpd="sng" algn="ctr">
          <a:noFill/>
          <a:prstDash val="solid"/>
          <a:miter lim="800000"/>
        </a:ln>
        <a:effectLst/>
      </dsp:spPr>
      <dsp:style>
        <a:lnRef idx="2">
          <a:scrgbClr r="0" g="0" b="0"/>
        </a:lnRef>
        <a:fillRef idx="0">
          <a:scrgbClr r="0" g="0" b="0"/>
        </a:fillRef>
        <a:effectRef idx="0">
          <a:scrgbClr r="0" g="0" b="0"/>
        </a:effectRef>
        <a:fontRef idx="minor"/>
      </dsp:style>
    </dsp:sp>
    <dsp:sp modelId="{4FFF163F-46FA-4050-A01A-14D43416FD8C}">
      <dsp:nvSpPr>
        <dsp:cNvPr id="0" name=""/>
        <dsp:cNvSpPr/>
      </dsp:nvSpPr>
      <dsp:spPr>
        <a:xfrm>
          <a:off x="738631" y="519830"/>
          <a:ext cx="7130928" cy="968062"/>
        </a:xfrm>
        <a:prstGeom prst="rect">
          <a:avLst/>
        </a:prstGeom>
        <a:solidFill>
          <a:srgbClr val="009FE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8400" tIns="83820" rIns="83820" bIns="83820" numCol="1" spcCol="1270" anchor="ctr" anchorCtr="0">
          <a:noAutofit/>
        </a:bodyPr>
        <a:lstStyle/>
        <a:p>
          <a:pPr marL="0" lvl="0" indent="0" algn="l" defTabSz="1466850">
            <a:lnSpc>
              <a:spcPct val="90000"/>
            </a:lnSpc>
            <a:spcBef>
              <a:spcPct val="0"/>
            </a:spcBef>
            <a:spcAft>
              <a:spcPct val="35000"/>
            </a:spcAft>
            <a:buNone/>
          </a:pPr>
          <a:r>
            <a:rPr lang="en-GB" sz="3300" b="1" kern="1200" dirty="0">
              <a:solidFill>
                <a:schemeClr val="bg1"/>
              </a:solidFill>
              <a:latin typeface="+mj-lt"/>
            </a:rPr>
            <a:t>  WAY WE DO</a:t>
          </a:r>
        </a:p>
      </dsp:txBody>
      <dsp:txXfrm>
        <a:off x="738631" y="519830"/>
        <a:ext cx="7130928" cy="968062"/>
      </dsp:txXfrm>
    </dsp:sp>
    <dsp:sp modelId="{609840E5-5758-4339-A710-949E1EF638F4}">
      <dsp:nvSpPr>
        <dsp:cNvPr id="0" name=""/>
        <dsp:cNvSpPr/>
      </dsp:nvSpPr>
      <dsp:spPr>
        <a:xfrm>
          <a:off x="66796" y="363023"/>
          <a:ext cx="1210077" cy="121007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995F6286-C4C5-4B12-9868-FDC6D112FDBC}">
      <dsp:nvSpPr>
        <dsp:cNvPr id="0" name=""/>
        <dsp:cNvSpPr/>
      </dsp:nvSpPr>
      <dsp:spPr>
        <a:xfrm>
          <a:off x="1023725" y="1936124"/>
          <a:ext cx="6779037" cy="968062"/>
        </a:xfrm>
        <a:prstGeom prst="rect">
          <a:avLst/>
        </a:prstGeom>
        <a:solidFill>
          <a:srgbClr val="009FE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8400" tIns="66040" rIns="66040" bIns="66040" numCol="1" spcCol="1270" anchor="ctr" anchorCtr="0">
          <a:noAutofit/>
        </a:bodyPr>
        <a:lstStyle/>
        <a:p>
          <a:pPr marL="0" lvl="0" indent="0" algn="l" defTabSz="1155700">
            <a:lnSpc>
              <a:spcPct val="90000"/>
            </a:lnSpc>
            <a:spcBef>
              <a:spcPct val="0"/>
            </a:spcBef>
            <a:spcAft>
              <a:spcPct val="35000"/>
            </a:spcAft>
            <a:buNone/>
          </a:pPr>
          <a:r>
            <a:rPr lang="en-GB" sz="2600" b="0" i="0" kern="1200" dirty="0">
              <a:solidFill>
                <a:schemeClr val="bg1"/>
              </a:solidFill>
              <a:effectLst/>
              <a:latin typeface="+mn-lt"/>
            </a:rPr>
            <a:t>Compiles the operating principles and rules of the Equestrian Federation of Finland.</a:t>
          </a:r>
          <a:endParaRPr lang="en-GB" sz="2600" kern="1200" dirty="0">
            <a:solidFill>
              <a:schemeClr val="bg1"/>
            </a:solidFill>
            <a:latin typeface="+mn-lt"/>
          </a:endParaRPr>
        </a:p>
      </dsp:txBody>
      <dsp:txXfrm>
        <a:off x="1023725" y="1936124"/>
        <a:ext cx="6779037" cy="968062"/>
      </dsp:txXfrm>
    </dsp:sp>
    <dsp:sp modelId="{F45DD652-D8C6-454F-AA1B-EBE9270E8A29}">
      <dsp:nvSpPr>
        <dsp:cNvPr id="0" name=""/>
        <dsp:cNvSpPr/>
      </dsp:nvSpPr>
      <dsp:spPr>
        <a:xfrm>
          <a:off x="418686" y="1815117"/>
          <a:ext cx="1210077" cy="121007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1BA9EB80-F914-447F-BD02-FFFB45E96F73}">
      <dsp:nvSpPr>
        <dsp:cNvPr id="0" name=""/>
        <dsp:cNvSpPr/>
      </dsp:nvSpPr>
      <dsp:spPr>
        <a:xfrm>
          <a:off x="671835" y="3388218"/>
          <a:ext cx="7130928" cy="968062"/>
        </a:xfrm>
        <a:prstGeom prst="rect">
          <a:avLst/>
        </a:prstGeom>
        <a:solidFill>
          <a:srgbClr val="009FE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8400" tIns="66040" rIns="66040" bIns="66040" numCol="1" spcCol="1270" anchor="ctr" anchorCtr="0">
          <a:noAutofit/>
        </a:bodyPr>
        <a:lstStyle/>
        <a:p>
          <a:pPr marL="0" lvl="0" indent="0" algn="l" defTabSz="1155700">
            <a:lnSpc>
              <a:spcPct val="90000"/>
            </a:lnSpc>
            <a:spcBef>
              <a:spcPct val="0"/>
            </a:spcBef>
            <a:spcAft>
              <a:spcPct val="35000"/>
            </a:spcAft>
            <a:buNone/>
          </a:pPr>
          <a:r>
            <a:rPr lang="en-GB" sz="2600" b="0" i="0" kern="1200" dirty="0">
              <a:solidFill>
                <a:schemeClr val="bg1"/>
              </a:solidFill>
              <a:effectLst/>
              <a:latin typeface="+mn-lt"/>
            </a:rPr>
            <a:t>The aim is</a:t>
          </a:r>
          <a:r>
            <a:rPr sz="2600" kern="1200"/>
            <a:t> </a:t>
          </a:r>
          <a:r>
            <a:rPr lang="en-GB" sz="2600" b="0" i="0" kern="1200" dirty="0">
              <a:solidFill>
                <a:schemeClr val="bg1"/>
              </a:solidFill>
              <a:effectLst/>
              <a:latin typeface="+mn-lt"/>
            </a:rPr>
            <a:t>to clarify and elucidate the organisation’s operating methods and rules.</a:t>
          </a:r>
        </a:p>
      </dsp:txBody>
      <dsp:txXfrm>
        <a:off x="671835" y="3388218"/>
        <a:ext cx="7130928" cy="968062"/>
      </dsp:txXfrm>
    </dsp:sp>
    <dsp:sp modelId="{B8D055E7-89F0-4C73-B743-52A5C6E15F28}">
      <dsp:nvSpPr>
        <dsp:cNvPr id="0" name=""/>
        <dsp:cNvSpPr/>
      </dsp:nvSpPr>
      <dsp:spPr>
        <a:xfrm>
          <a:off x="66796" y="3267210"/>
          <a:ext cx="1210077" cy="121007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B7F22-DE02-46F3-BFD8-3AC80D67F1AF}">
      <dsp:nvSpPr>
        <dsp:cNvPr id="0" name=""/>
        <dsp:cNvSpPr/>
      </dsp:nvSpPr>
      <dsp:spPr>
        <a:xfrm>
          <a:off x="-6091548" y="-932024"/>
          <a:ext cx="7251397" cy="7251397"/>
        </a:xfrm>
        <a:prstGeom prst="blockArc">
          <a:avLst>
            <a:gd name="adj1" fmla="val 18900000"/>
            <a:gd name="adj2" fmla="val 2700000"/>
            <a:gd name="adj3" fmla="val 298"/>
          </a:avLst>
        </a:prstGeom>
        <a:noFill/>
        <a:ln w="12700" cap="flat" cmpd="sng" algn="ctr">
          <a:solidFill>
            <a:srgbClr val="009FE3"/>
          </a:solidFill>
          <a:prstDash val="solid"/>
          <a:miter lim="800000"/>
        </a:ln>
        <a:effectLst/>
      </dsp:spPr>
      <dsp:style>
        <a:lnRef idx="2">
          <a:scrgbClr r="0" g="0" b="0"/>
        </a:lnRef>
        <a:fillRef idx="0">
          <a:scrgbClr r="0" g="0" b="0"/>
        </a:fillRef>
        <a:effectRef idx="0">
          <a:scrgbClr r="0" g="0" b="0"/>
        </a:effectRef>
        <a:fontRef idx="minor"/>
      </dsp:style>
    </dsp:sp>
    <dsp:sp modelId="{2FABC47F-F474-4CFA-ADFC-4479E76C693C}">
      <dsp:nvSpPr>
        <dsp:cNvPr id="0" name=""/>
        <dsp:cNvSpPr/>
      </dsp:nvSpPr>
      <dsp:spPr>
        <a:xfrm>
          <a:off x="562584" y="420183"/>
          <a:ext cx="7309772" cy="755367"/>
        </a:xfrm>
        <a:prstGeom prst="rect">
          <a:avLst/>
        </a:prstGeom>
        <a:solidFill>
          <a:srgbClr val="009FE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57852" tIns="91440" rIns="91440" bIns="91440" numCol="1" spcCol="1270" anchor="ctr" anchorCtr="0">
          <a:noAutofit/>
        </a:bodyPr>
        <a:lstStyle/>
        <a:p>
          <a:pPr marL="0" lvl="0" indent="0" algn="l" defTabSz="1600200">
            <a:lnSpc>
              <a:spcPct val="90000"/>
            </a:lnSpc>
            <a:spcBef>
              <a:spcPct val="0"/>
            </a:spcBef>
            <a:spcAft>
              <a:spcPct val="35000"/>
            </a:spcAft>
            <a:buNone/>
          </a:pPr>
          <a:r>
            <a:rPr lang="en-GB" sz="3600" b="1" kern="1200" baseline="0" dirty="0">
              <a:latin typeface="+mj-lt"/>
            </a:rPr>
            <a:t>    GOALS 2025</a:t>
          </a:r>
        </a:p>
      </dsp:txBody>
      <dsp:txXfrm>
        <a:off x="562584" y="420183"/>
        <a:ext cx="7309772" cy="755367"/>
      </dsp:txXfrm>
    </dsp:sp>
    <dsp:sp modelId="{0FD49BCD-2157-4C5E-956C-E5733222EEDB}">
      <dsp:nvSpPr>
        <dsp:cNvPr id="0" name=""/>
        <dsp:cNvSpPr/>
      </dsp:nvSpPr>
      <dsp:spPr>
        <a:xfrm>
          <a:off x="68729" y="360126"/>
          <a:ext cx="1044150" cy="103081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31BC8B40-F50D-4B98-8724-358A2281DA17}">
      <dsp:nvSpPr>
        <dsp:cNvPr id="0" name=""/>
        <dsp:cNvSpPr/>
      </dsp:nvSpPr>
      <dsp:spPr>
        <a:xfrm>
          <a:off x="1082192" y="1657579"/>
          <a:ext cx="6834607" cy="828789"/>
        </a:xfrm>
        <a:prstGeom prst="rect">
          <a:avLst/>
        </a:prstGeom>
        <a:solidFill>
          <a:srgbClr val="009FE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57852" tIns="50800" rIns="50800" bIns="50800" numCol="1" spcCol="1270" anchor="ctr" anchorCtr="0">
          <a:noAutofit/>
        </a:bodyPr>
        <a:lstStyle/>
        <a:p>
          <a:pPr marL="0" lvl="0" indent="0" algn="l" defTabSz="889000">
            <a:lnSpc>
              <a:spcPct val="90000"/>
            </a:lnSpc>
            <a:spcBef>
              <a:spcPct val="0"/>
            </a:spcBef>
            <a:spcAft>
              <a:spcPct val="35000"/>
            </a:spcAft>
            <a:buNone/>
          </a:pPr>
          <a:r>
            <a:rPr lang="fi-FI" sz="2000" kern="1200" dirty="0" err="1"/>
            <a:t>Clarify</a:t>
          </a:r>
          <a:r>
            <a:rPr lang="fi-FI" sz="2000" kern="1200" dirty="0"/>
            <a:t> </a:t>
          </a:r>
          <a:r>
            <a:rPr lang="fi-FI" sz="2000" kern="1200" dirty="0" err="1"/>
            <a:t>the</a:t>
          </a:r>
          <a:r>
            <a:rPr lang="fi-FI" sz="2000" kern="1200" dirty="0"/>
            <a:t> </a:t>
          </a:r>
          <a:r>
            <a:rPr lang="fi-FI" sz="2000" kern="1200" dirty="0" err="1"/>
            <a:t>goals</a:t>
          </a:r>
          <a:r>
            <a:rPr lang="fi-FI" sz="2000" kern="1200" dirty="0"/>
            <a:t> and </a:t>
          </a:r>
          <a:r>
            <a:rPr lang="fi-FI" sz="2000" kern="1200" dirty="0" err="1"/>
            <a:t>responsibilities</a:t>
          </a:r>
          <a:r>
            <a:rPr lang="fi-FI" sz="2000" kern="1200" dirty="0"/>
            <a:t> of </a:t>
          </a:r>
          <a:r>
            <a:rPr lang="fi-FI" sz="2000" kern="1200" dirty="0" err="1"/>
            <a:t>working</a:t>
          </a:r>
          <a:r>
            <a:rPr lang="fi-FI" sz="2000" kern="1200" dirty="0"/>
            <a:t> </a:t>
          </a:r>
          <a:r>
            <a:rPr lang="fi-FI" sz="2000" kern="1200" dirty="0" err="1"/>
            <a:t>groups</a:t>
          </a:r>
          <a:r>
            <a:rPr lang="fi-FI" sz="2000" kern="1200" dirty="0"/>
            <a:t>.</a:t>
          </a:r>
          <a:endParaRPr lang="en-GB" sz="2000" i="0" kern="1200" baseline="0" dirty="0"/>
        </a:p>
      </dsp:txBody>
      <dsp:txXfrm>
        <a:off x="1082192" y="1657579"/>
        <a:ext cx="6834607" cy="828789"/>
      </dsp:txXfrm>
    </dsp:sp>
    <dsp:sp modelId="{45D4DC84-3425-4BF2-9665-B7F7147770A3}">
      <dsp:nvSpPr>
        <dsp:cNvPr id="0" name=""/>
        <dsp:cNvSpPr/>
      </dsp:nvSpPr>
      <dsp:spPr>
        <a:xfrm>
          <a:off x="564198" y="1553980"/>
          <a:ext cx="1035987" cy="103598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4E5BB5C5-9489-44A8-A9E4-F6AC8FB7B85E}">
      <dsp:nvSpPr>
        <dsp:cNvPr id="0" name=""/>
        <dsp:cNvSpPr/>
      </dsp:nvSpPr>
      <dsp:spPr>
        <a:xfrm>
          <a:off x="1082192" y="2900979"/>
          <a:ext cx="6834607" cy="828789"/>
        </a:xfrm>
        <a:prstGeom prst="rect">
          <a:avLst/>
        </a:prstGeom>
        <a:solidFill>
          <a:srgbClr val="009FE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57852" tIns="50800" rIns="50800" bIns="50800" numCol="1" spcCol="1270" anchor="ctr" anchorCtr="0">
          <a:noAutofit/>
        </a:bodyPr>
        <a:lstStyle/>
        <a:p>
          <a:pPr marL="0" lvl="0" indent="0" algn="l" defTabSz="889000">
            <a:lnSpc>
              <a:spcPct val="90000"/>
            </a:lnSpc>
            <a:spcBef>
              <a:spcPct val="0"/>
            </a:spcBef>
            <a:spcAft>
              <a:spcPct val="35000"/>
            </a:spcAft>
            <a:buFont typeface="Times New Roman" panose="02020603050405020304" pitchFamily="18" charset="0"/>
            <a:buNone/>
          </a:pPr>
          <a:r>
            <a:rPr lang="fi-FI" sz="2000" dirty="0" err="1"/>
            <a:t>Enhance</a:t>
          </a:r>
          <a:r>
            <a:rPr lang="fi-FI" sz="2000" dirty="0"/>
            <a:t> </a:t>
          </a:r>
          <a:r>
            <a:rPr lang="fi-FI" sz="2000" dirty="0" err="1"/>
            <a:t>value-based</a:t>
          </a:r>
          <a:r>
            <a:rPr lang="fi-FI" sz="2000" dirty="0"/>
            <a:t> </a:t>
          </a:r>
          <a:r>
            <a:rPr lang="fi-FI" sz="2000" dirty="0" err="1"/>
            <a:t>co-operation</a:t>
          </a:r>
          <a:r>
            <a:rPr lang="fi-FI" sz="2000" dirty="0"/>
            <a:t> </a:t>
          </a:r>
          <a:r>
            <a:rPr lang="fi-FI" sz="2000" dirty="0" err="1"/>
            <a:t>with</a:t>
          </a:r>
          <a:r>
            <a:rPr lang="fi-FI" sz="2000" dirty="0"/>
            <a:t> </a:t>
          </a:r>
          <a:r>
            <a:rPr lang="fi-FI" sz="2000" dirty="0" err="1"/>
            <a:t>different</a:t>
          </a:r>
          <a:r>
            <a:rPr lang="fi-FI" sz="2000" dirty="0"/>
            <a:t> </a:t>
          </a:r>
          <a:r>
            <a:rPr lang="fi-FI" sz="2000" dirty="0" err="1"/>
            <a:t>stakeholder</a:t>
          </a:r>
          <a:r>
            <a:rPr lang="fi-FI" sz="2000" dirty="0"/>
            <a:t> </a:t>
          </a:r>
          <a:r>
            <a:rPr lang="fi-FI" sz="2000" dirty="0" err="1"/>
            <a:t>groups</a:t>
          </a:r>
          <a:r>
            <a:rPr lang="fi-FI" sz="2000" dirty="0"/>
            <a:t> and </a:t>
          </a:r>
          <a:r>
            <a:rPr lang="fi-FI" sz="2000" dirty="0" err="1"/>
            <a:t>partners</a:t>
          </a:r>
          <a:r>
            <a:rPr lang="fi-FI" sz="2000" dirty="0"/>
            <a:t>. </a:t>
          </a:r>
          <a:endParaRPr lang="en-GB" sz="2000" i="0" kern="1200" baseline="0" dirty="0"/>
        </a:p>
      </dsp:txBody>
      <dsp:txXfrm>
        <a:off x="1082192" y="2900979"/>
        <a:ext cx="6834607" cy="828789"/>
      </dsp:txXfrm>
    </dsp:sp>
    <dsp:sp modelId="{F44736DE-5C34-41DD-82C1-CC6945692535}">
      <dsp:nvSpPr>
        <dsp:cNvPr id="0" name=""/>
        <dsp:cNvSpPr/>
      </dsp:nvSpPr>
      <dsp:spPr>
        <a:xfrm>
          <a:off x="564198" y="2797380"/>
          <a:ext cx="1035987" cy="103598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A8B9ED-0336-4737-97B8-F977C52396DB}">
      <dsp:nvSpPr>
        <dsp:cNvPr id="0" name=""/>
        <dsp:cNvSpPr/>
      </dsp:nvSpPr>
      <dsp:spPr>
        <a:xfrm>
          <a:off x="607028" y="4144379"/>
          <a:ext cx="7309772" cy="828789"/>
        </a:xfrm>
        <a:prstGeom prst="rect">
          <a:avLst/>
        </a:prstGeom>
        <a:solidFill>
          <a:srgbClr val="009FE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57852" tIns="50800" rIns="50800" bIns="50800" numCol="1" spcCol="1270" anchor="ctr" anchorCtr="0">
          <a:noAutofit/>
        </a:bodyPr>
        <a:lstStyle/>
        <a:p>
          <a:pPr marL="0" lvl="0" indent="0" algn="l" defTabSz="889000">
            <a:lnSpc>
              <a:spcPct val="90000"/>
            </a:lnSpc>
            <a:spcBef>
              <a:spcPct val="0"/>
            </a:spcBef>
            <a:spcAft>
              <a:spcPct val="35000"/>
            </a:spcAft>
            <a:buFont typeface="Times New Roman" panose="02020603050405020304" pitchFamily="18" charset="0"/>
            <a:buNone/>
          </a:pPr>
          <a:r>
            <a:rPr lang="fi-FI" sz="2000" kern="1200" dirty="0" err="1"/>
            <a:t>Improve</a:t>
          </a:r>
          <a:r>
            <a:rPr lang="fi-FI" sz="2000" kern="1200" dirty="0"/>
            <a:t> </a:t>
          </a:r>
          <a:r>
            <a:rPr lang="fi-FI" sz="2000" kern="1200" dirty="0" err="1"/>
            <a:t>staff</a:t>
          </a:r>
          <a:r>
            <a:rPr lang="fi-FI" sz="2000" kern="1200" dirty="0"/>
            <a:t> </a:t>
          </a:r>
          <a:r>
            <a:rPr lang="fi-FI" sz="2000" kern="1200" dirty="0" err="1"/>
            <a:t>satisfaction</a:t>
          </a:r>
          <a:r>
            <a:rPr lang="fi-FI" sz="2000" kern="1200" dirty="0"/>
            <a:t>.</a:t>
          </a:r>
          <a:endParaRPr lang="en-GB" sz="2000" i="0" kern="1200" baseline="0" dirty="0"/>
        </a:p>
      </dsp:txBody>
      <dsp:txXfrm>
        <a:off x="607028" y="4144379"/>
        <a:ext cx="7309772" cy="828789"/>
      </dsp:txXfrm>
    </dsp:sp>
    <dsp:sp modelId="{7E9936BB-8326-4473-9342-C35B4986CEDD}">
      <dsp:nvSpPr>
        <dsp:cNvPr id="0" name=""/>
        <dsp:cNvSpPr/>
      </dsp:nvSpPr>
      <dsp:spPr>
        <a:xfrm>
          <a:off x="89034" y="4040781"/>
          <a:ext cx="1035987" cy="103598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accent1">
              <a:shade val="50000"/>
              <a:hueOff val="201247"/>
              <a:satOff val="-4901"/>
              <a:lumOff val="2144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B7F22-DE02-46F3-BFD8-3AC80D67F1AF}">
      <dsp:nvSpPr>
        <dsp:cNvPr id="0" name=""/>
        <dsp:cNvSpPr/>
      </dsp:nvSpPr>
      <dsp:spPr>
        <a:xfrm>
          <a:off x="-6091548" y="-932024"/>
          <a:ext cx="7251397" cy="7251397"/>
        </a:xfrm>
        <a:prstGeom prst="blockArc">
          <a:avLst>
            <a:gd name="adj1" fmla="val 18900000"/>
            <a:gd name="adj2" fmla="val 2700000"/>
            <a:gd name="adj3" fmla="val 298"/>
          </a:avLst>
        </a:prstGeom>
        <a:noFill/>
        <a:ln w="12700" cap="flat" cmpd="sng" algn="ctr">
          <a:solidFill>
            <a:srgbClr val="009FE3"/>
          </a:solidFill>
          <a:prstDash val="solid"/>
          <a:miter lim="800000"/>
        </a:ln>
        <a:effectLst/>
      </dsp:spPr>
      <dsp:style>
        <a:lnRef idx="2">
          <a:scrgbClr r="0" g="0" b="0"/>
        </a:lnRef>
        <a:fillRef idx="0">
          <a:scrgbClr r="0" g="0" b="0"/>
        </a:fillRef>
        <a:effectRef idx="0">
          <a:scrgbClr r="0" g="0" b="0"/>
        </a:effectRef>
        <a:fontRef idx="minor"/>
      </dsp:style>
    </dsp:sp>
    <dsp:sp modelId="{2FABC47F-F474-4CFA-ADFC-4479E76C693C}">
      <dsp:nvSpPr>
        <dsp:cNvPr id="0" name=""/>
        <dsp:cNvSpPr/>
      </dsp:nvSpPr>
      <dsp:spPr>
        <a:xfrm>
          <a:off x="562584" y="420183"/>
          <a:ext cx="7309772" cy="755367"/>
        </a:xfrm>
        <a:prstGeom prst="rect">
          <a:avLst/>
        </a:prstGeom>
        <a:solidFill>
          <a:srgbClr val="009FE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57852" tIns="91440" rIns="91440" bIns="91440" numCol="1" spcCol="1270" anchor="ctr" anchorCtr="0">
          <a:noAutofit/>
        </a:bodyPr>
        <a:lstStyle/>
        <a:p>
          <a:pPr marL="0" lvl="0" indent="0" algn="l" defTabSz="1600200">
            <a:lnSpc>
              <a:spcPct val="90000"/>
            </a:lnSpc>
            <a:spcBef>
              <a:spcPct val="0"/>
            </a:spcBef>
            <a:spcAft>
              <a:spcPct val="35000"/>
            </a:spcAft>
            <a:buNone/>
          </a:pPr>
          <a:r>
            <a:rPr lang="en-GB" sz="3600" b="1" kern="1200" baseline="0" dirty="0">
              <a:latin typeface="+mj-lt"/>
            </a:rPr>
            <a:t>    ACTIONS 2025</a:t>
          </a:r>
        </a:p>
      </dsp:txBody>
      <dsp:txXfrm>
        <a:off x="562584" y="420183"/>
        <a:ext cx="7309772" cy="755367"/>
      </dsp:txXfrm>
    </dsp:sp>
    <dsp:sp modelId="{0FD49BCD-2157-4C5E-956C-E5733222EEDB}">
      <dsp:nvSpPr>
        <dsp:cNvPr id="0" name=""/>
        <dsp:cNvSpPr/>
      </dsp:nvSpPr>
      <dsp:spPr>
        <a:xfrm>
          <a:off x="68729" y="360126"/>
          <a:ext cx="1044150" cy="103081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31BC8B40-F50D-4B98-8724-358A2281DA17}">
      <dsp:nvSpPr>
        <dsp:cNvPr id="0" name=""/>
        <dsp:cNvSpPr/>
      </dsp:nvSpPr>
      <dsp:spPr>
        <a:xfrm>
          <a:off x="1082192" y="1657579"/>
          <a:ext cx="6834607" cy="828789"/>
        </a:xfrm>
        <a:prstGeom prst="rect">
          <a:avLst/>
        </a:prstGeom>
        <a:solidFill>
          <a:srgbClr val="009FE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57852" tIns="50800" rIns="50800" bIns="50800" numCol="1" spcCol="1270" anchor="ctr" anchorCtr="0">
          <a:noAutofit/>
        </a:bodyPr>
        <a:lstStyle/>
        <a:p>
          <a:pPr marL="0" lvl="0" indent="0" algn="l" defTabSz="889000">
            <a:lnSpc>
              <a:spcPct val="90000"/>
            </a:lnSpc>
            <a:spcBef>
              <a:spcPct val="0"/>
            </a:spcBef>
            <a:spcAft>
              <a:spcPct val="35000"/>
            </a:spcAft>
            <a:buNone/>
          </a:pPr>
          <a:r>
            <a:rPr lang="fi-FI" sz="2000" dirty="0" err="1"/>
            <a:t>Harmonize</a:t>
          </a:r>
          <a:r>
            <a:rPr lang="fi-FI" sz="2000" dirty="0"/>
            <a:t> </a:t>
          </a:r>
          <a:r>
            <a:rPr lang="fi-FI" sz="2000" dirty="0" err="1"/>
            <a:t>the</a:t>
          </a:r>
          <a:r>
            <a:rPr lang="fi-FI" sz="2000" dirty="0"/>
            <a:t> </a:t>
          </a:r>
          <a:r>
            <a:rPr lang="fi-FI" sz="2000" dirty="0" err="1"/>
            <a:t>working</a:t>
          </a:r>
          <a:r>
            <a:rPr lang="fi-FI" sz="2000" dirty="0"/>
            <a:t> </a:t>
          </a:r>
          <a:r>
            <a:rPr lang="fi-FI" sz="2000" dirty="0" err="1"/>
            <a:t>methods</a:t>
          </a:r>
          <a:r>
            <a:rPr lang="fi-FI" sz="2000" dirty="0"/>
            <a:t> of </a:t>
          </a:r>
          <a:r>
            <a:rPr lang="fi-FI" sz="2000" dirty="0" err="1"/>
            <a:t>governing</a:t>
          </a:r>
          <a:r>
            <a:rPr lang="fi-FI" sz="2000" dirty="0"/>
            <a:t> </a:t>
          </a:r>
          <a:r>
            <a:rPr lang="fi-FI" sz="2000" dirty="0" err="1"/>
            <a:t>bodies</a:t>
          </a:r>
          <a:r>
            <a:rPr lang="fi-FI" sz="2000" dirty="0"/>
            <a:t> and </a:t>
          </a:r>
          <a:r>
            <a:rPr lang="fi-FI" sz="2000" dirty="0" err="1"/>
            <a:t>improve</a:t>
          </a:r>
          <a:r>
            <a:rPr lang="fi-FI" sz="2000" dirty="0"/>
            <a:t> </a:t>
          </a:r>
          <a:r>
            <a:rPr lang="fi-FI" sz="2000" dirty="0" err="1"/>
            <a:t>financial</a:t>
          </a:r>
          <a:r>
            <a:rPr lang="fi-FI" sz="2000" dirty="0"/>
            <a:t> </a:t>
          </a:r>
          <a:r>
            <a:rPr lang="fi-FI" sz="2000" dirty="0" err="1"/>
            <a:t>monitoring</a:t>
          </a:r>
          <a:r>
            <a:rPr lang="fi-FI" sz="2000" dirty="0"/>
            <a:t>.</a:t>
          </a:r>
          <a:endParaRPr lang="en-GB" sz="2000" i="0" kern="1200" baseline="0" dirty="0"/>
        </a:p>
      </dsp:txBody>
      <dsp:txXfrm>
        <a:off x="1082192" y="1657579"/>
        <a:ext cx="6834607" cy="828789"/>
      </dsp:txXfrm>
    </dsp:sp>
    <dsp:sp modelId="{45D4DC84-3425-4BF2-9665-B7F7147770A3}">
      <dsp:nvSpPr>
        <dsp:cNvPr id="0" name=""/>
        <dsp:cNvSpPr/>
      </dsp:nvSpPr>
      <dsp:spPr>
        <a:xfrm>
          <a:off x="564198" y="1553980"/>
          <a:ext cx="1035987" cy="103598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4E5BB5C5-9489-44A8-A9E4-F6AC8FB7B85E}">
      <dsp:nvSpPr>
        <dsp:cNvPr id="0" name=""/>
        <dsp:cNvSpPr/>
      </dsp:nvSpPr>
      <dsp:spPr>
        <a:xfrm>
          <a:off x="1082192" y="2845019"/>
          <a:ext cx="6834607" cy="940709"/>
        </a:xfrm>
        <a:prstGeom prst="rect">
          <a:avLst/>
        </a:prstGeom>
        <a:solidFill>
          <a:srgbClr val="009FE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57852" tIns="50800" rIns="50800" bIns="50800" numCol="1" spcCol="1270" anchor="ctr" anchorCtr="0">
          <a:noAutofit/>
        </a:bodyPr>
        <a:lstStyle/>
        <a:p>
          <a:pPr marL="0" lvl="0" indent="0" algn="l" defTabSz="889000">
            <a:lnSpc>
              <a:spcPct val="90000"/>
            </a:lnSpc>
            <a:spcBef>
              <a:spcPct val="0"/>
            </a:spcBef>
            <a:spcAft>
              <a:spcPct val="35000"/>
            </a:spcAft>
            <a:buFont typeface="Times New Roman" panose="02020603050405020304" pitchFamily="18" charset="0"/>
            <a:buNone/>
          </a:pPr>
          <a:r>
            <a:rPr lang="fi-FI" sz="2000"/>
            <a:t>Create</a:t>
          </a:r>
          <a:r>
            <a:rPr lang="fi-FI" sz="2000" dirty="0"/>
            <a:t> an </a:t>
          </a:r>
          <a:r>
            <a:rPr lang="fi-FI" sz="2000" dirty="0" err="1"/>
            <a:t>online</a:t>
          </a:r>
          <a:r>
            <a:rPr lang="fi-FI" sz="2000" dirty="0"/>
            <a:t> </a:t>
          </a:r>
          <a:r>
            <a:rPr lang="fi-FI" sz="2000" dirty="0" err="1"/>
            <a:t>training</a:t>
          </a:r>
          <a:r>
            <a:rPr lang="fi-FI" sz="2000" dirty="0"/>
            <a:t> </a:t>
          </a:r>
          <a:r>
            <a:rPr lang="fi-FI" sz="2000" dirty="0" err="1"/>
            <a:t>program</a:t>
          </a:r>
          <a:r>
            <a:rPr lang="fi-FI" sz="2000" dirty="0"/>
            <a:t> </a:t>
          </a:r>
          <a:r>
            <a:rPr lang="fi-FI" sz="2000" dirty="0" err="1"/>
            <a:t>about</a:t>
          </a:r>
          <a:r>
            <a:rPr lang="fi-FI" sz="2000" dirty="0"/>
            <a:t> SRL as an </a:t>
          </a:r>
          <a:r>
            <a:rPr lang="fi-FI" sz="2000" dirty="0" err="1"/>
            <a:t>organization</a:t>
          </a:r>
          <a:r>
            <a:rPr lang="fi-FI" sz="2000" dirty="0"/>
            <a:t>, </a:t>
          </a:r>
          <a:r>
            <a:rPr lang="fi-FI" sz="2000" dirty="0" err="1"/>
            <a:t>its</a:t>
          </a:r>
          <a:r>
            <a:rPr lang="fi-FI" sz="2000" dirty="0"/>
            <a:t> </a:t>
          </a:r>
          <a:r>
            <a:rPr lang="fi-FI" sz="2000" dirty="0" err="1"/>
            <a:t>working</a:t>
          </a:r>
          <a:r>
            <a:rPr lang="fi-FI" sz="2000" dirty="0"/>
            <a:t> </a:t>
          </a:r>
          <a:r>
            <a:rPr lang="fi-FI" sz="2000" dirty="0" err="1"/>
            <a:t>methods</a:t>
          </a:r>
          <a:r>
            <a:rPr lang="fi-FI" sz="2000" dirty="0"/>
            <a:t>, and </a:t>
          </a:r>
          <a:r>
            <a:rPr lang="fi-FI" sz="2000" dirty="0" err="1"/>
            <a:t>guidelines</a:t>
          </a:r>
          <a:r>
            <a:rPr lang="fi-FI" sz="2000" dirty="0"/>
            <a:t> for </a:t>
          </a:r>
          <a:r>
            <a:rPr lang="fi-FI" sz="2000" dirty="0" err="1"/>
            <a:t>volunteers</a:t>
          </a:r>
          <a:r>
            <a:rPr lang="fi-FI" sz="2000" dirty="0"/>
            <a:t>.</a:t>
          </a:r>
          <a:endParaRPr lang="en-GB" sz="2000" i="0" kern="1200" baseline="0" dirty="0"/>
        </a:p>
      </dsp:txBody>
      <dsp:txXfrm>
        <a:off x="1082192" y="2845019"/>
        <a:ext cx="6834607" cy="940709"/>
      </dsp:txXfrm>
    </dsp:sp>
    <dsp:sp modelId="{F44736DE-5C34-41DD-82C1-CC6945692535}">
      <dsp:nvSpPr>
        <dsp:cNvPr id="0" name=""/>
        <dsp:cNvSpPr/>
      </dsp:nvSpPr>
      <dsp:spPr>
        <a:xfrm>
          <a:off x="564198" y="2797380"/>
          <a:ext cx="1035987" cy="103598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A8B9ED-0336-4737-97B8-F977C52396DB}">
      <dsp:nvSpPr>
        <dsp:cNvPr id="0" name=""/>
        <dsp:cNvSpPr/>
      </dsp:nvSpPr>
      <dsp:spPr>
        <a:xfrm>
          <a:off x="607028" y="4144379"/>
          <a:ext cx="7309772" cy="828789"/>
        </a:xfrm>
        <a:prstGeom prst="rect">
          <a:avLst/>
        </a:prstGeom>
        <a:solidFill>
          <a:srgbClr val="009FE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57852" tIns="50800" rIns="50800" bIns="50800" numCol="1" spcCol="1270" anchor="ctr" anchorCtr="0">
          <a:noAutofit/>
        </a:bodyPr>
        <a:lstStyle/>
        <a:p>
          <a:pPr marL="0" lvl="0" indent="0" algn="l" defTabSz="889000">
            <a:lnSpc>
              <a:spcPct val="90000"/>
            </a:lnSpc>
            <a:spcBef>
              <a:spcPct val="0"/>
            </a:spcBef>
            <a:spcAft>
              <a:spcPct val="35000"/>
            </a:spcAft>
            <a:buFont typeface="Times New Roman" panose="02020603050405020304" pitchFamily="18" charset="0"/>
            <a:buNone/>
          </a:pPr>
          <a:r>
            <a:rPr lang="fi-FI" sz="2000"/>
            <a:t>To measure staff satisfaction systematically and implement the actions prioritised on the basis of survey results.</a:t>
          </a:r>
          <a:endParaRPr lang="en-GB" sz="2000" i="0" kern="1200" baseline="0" dirty="0"/>
        </a:p>
      </dsp:txBody>
      <dsp:txXfrm>
        <a:off x="607028" y="4144379"/>
        <a:ext cx="7309772" cy="828789"/>
      </dsp:txXfrm>
    </dsp:sp>
    <dsp:sp modelId="{7E9936BB-8326-4473-9342-C35B4986CEDD}">
      <dsp:nvSpPr>
        <dsp:cNvPr id="0" name=""/>
        <dsp:cNvSpPr/>
      </dsp:nvSpPr>
      <dsp:spPr>
        <a:xfrm>
          <a:off x="89034" y="4040781"/>
          <a:ext cx="1035987" cy="103598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accent1">
              <a:shade val="50000"/>
              <a:hueOff val="201247"/>
              <a:satOff val="-4901"/>
              <a:lumOff val="2144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B7F22-DE02-46F3-BFD8-3AC80D67F1AF}">
      <dsp:nvSpPr>
        <dsp:cNvPr id="0" name=""/>
        <dsp:cNvSpPr/>
      </dsp:nvSpPr>
      <dsp:spPr>
        <a:xfrm>
          <a:off x="-5988910" y="-937737"/>
          <a:ext cx="7129470" cy="7129470"/>
        </a:xfrm>
        <a:prstGeom prst="blockArc">
          <a:avLst>
            <a:gd name="adj1" fmla="val 18900000"/>
            <a:gd name="adj2" fmla="val 2700000"/>
            <a:gd name="adj3" fmla="val 303"/>
          </a:avLst>
        </a:prstGeom>
        <a:noFill/>
        <a:ln w="12700" cap="flat" cmpd="sng" algn="ctr">
          <a:solidFill>
            <a:srgbClr val="94C120"/>
          </a:solidFill>
          <a:prstDash val="solid"/>
          <a:miter lim="800000"/>
        </a:ln>
        <a:effectLst/>
      </dsp:spPr>
      <dsp:style>
        <a:lnRef idx="2">
          <a:scrgbClr r="0" g="0" b="0"/>
        </a:lnRef>
        <a:fillRef idx="0">
          <a:scrgbClr r="0" g="0" b="0"/>
        </a:fillRef>
        <a:effectRef idx="0">
          <a:scrgbClr r="0" g="0" b="0"/>
        </a:effectRef>
        <a:fontRef idx="minor"/>
      </dsp:style>
    </dsp:sp>
    <dsp:sp modelId="{2FABC47F-F474-4CFA-ADFC-4479E76C693C}">
      <dsp:nvSpPr>
        <dsp:cNvPr id="0" name=""/>
        <dsp:cNvSpPr/>
      </dsp:nvSpPr>
      <dsp:spPr>
        <a:xfrm>
          <a:off x="512177" y="461379"/>
          <a:ext cx="7321275" cy="742647"/>
        </a:xfrm>
        <a:prstGeom prst="rect">
          <a:avLst/>
        </a:prstGeom>
        <a:solidFill>
          <a:srgbClr val="94C120"/>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6774" tIns="91440" rIns="91440" bIns="91440" numCol="1" spcCol="1270" anchor="ctr" anchorCtr="0">
          <a:noAutofit/>
        </a:bodyPr>
        <a:lstStyle/>
        <a:p>
          <a:pPr marL="0" lvl="0" indent="0" algn="ctr" defTabSz="1600200">
            <a:lnSpc>
              <a:spcPct val="90000"/>
            </a:lnSpc>
            <a:spcBef>
              <a:spcPct val="0"/>
            </a:spcBef>
            <a:spcAft>
              <a:spcPct val="35000"/>
            </a:spcAft>
            <a:buNone/>
          </a:pPr>
          <a:r>
            <a:rPr lang="en-GB" sz="3600" b="1" kern="1200" baseline="0" dirty="0">
              <a:solidFill>
                <a:schemeClr val="bg1"/>
              </a:solidFill>
              <a:latin typeface="+mj-lt"/>
            </a:rPr>
            <a:t>GOALS 2025</a:t>
          </a:r>
        </a:p>
      </dsp:txBody>
      <dsp:txXfrm>
        <a:off x="512177" y="461379"/>
        <a:ext cx="7321275" cy="742647"/>
      </dsp:txXfrm>
    </dsp:sp>
    <dsp:sp modelId="{0FD49BCD-2157-4C5E-956C-E5733222EEDB}">
      <dsp:nvSpPr>
        <dsp:cNvPr id="0" name=""/>
        <dsp:cNvSpPr/>
      </dsp:nvSpPr>
      <dsp:spPr>
        <a:xfrm>
          <a:off x="67723" y="354062"/>
          <a:ext cx="1026568" cy="1013459"/>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2AE55769-0F97-461B-8F9F-F80AB3B004A6}">
      <dsp:nvSpPr>
        <dsp:cNvPr id="0" name=""/>
        <dsp:cNvSpPr/>
      </dsp:nvSpPr>
      <dsp:spPr>
        <a:xfrm>
          <a:off x="1172381" y="1596128"/>
          <a:ext cx="6630737" cy="814833"/>
        </a:xfrm>
        <a:prstGeom prst="rect">
          <a:avLst/>
        </a:prstGeom>
        <a:solidFill>
          <a:srgbClr val="94C120"/>
        </a:solidFill>
        <a:ln w="12700" cap="flat" cmpd="sng" algn="ctr">
          <a:solidFill>
            <a:srgbClr val="94C12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8777"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baseline="0" dirty="0">
              <a:solidFill>
                <a:schemeClr val="bg1"/>
              </a:solidFill>
              <a:latin typeface="+mn-lt"/>
            </a:rPr>
            <a:t>To promote the implementation of environmental responsibility measures in EFF’s member communities.</a:t>
          </a:r>
        </a:p>
      </dsp:txBody>
      <dsp:txXfrm>
        <a:off x="1172381" y="1596128"/>
        <a:ext cx="6630737" cy="814833"/>
      </dsp:txXfrm>
    </dsp:sp>
    <dsp:sp modelId="{E07BD563-4E12-47CC-9CE8-C2D5C5B1C471}">
      <dsp:nvSpPr>
        <dsp:cNvPr id="0" name=""/>
        <dsp:cNvSpPr/>
      </dsp:nvSpPr>
      <dsp:spPr>
        <a:xfrm>
          <a:off x="554849" y="1527812"/>
          <a:ext cx="1018541" cy="1018541"/>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E42656D8-D979-41E9-8EB0-1CEDE3DEF9AC}">
      <dsp:nvSpPr>
        <dsp:cNvPr id="0" name=""/>
        <dsp:cNvSpPr/>
      </dsp:nvSpPr>
      <dsp:spPr>
        <a:xfrm>
          <a:off x="1175397" y="2801291"/>
          <a:ext cx="6607844" cy="814833"/>
        </a:xfrm>
        <a:prstGeom prst="rect">
          <a:avLst/>
        </a:prstGeom>
        <a:solidFill>
          <a:srgbClr val="94C120"/>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6774" tIns="55880" rIns="55880" bIns="55880" numCol="1" spcCol="1270" anchor="ctr" anchorCtr="0">
          <a:noAutofit/>
        </a:bodyPr>
        <a:lstStyle/>
        <a:p>
          <a:pPr marL="0" lvl="0" indent="0" algn="l" defTabSz="977900">
            <a:lnSpc>
              <a:spcPct val="90000"/>
            </a:lnSpc>
            <a:spcBef>
              <a:spcPct val="0"/>
            </a:spcBef>
            <a:spcAft>
              <a:spcPct val="35000"/>
            </a:spcAft>
            <a:buNone/>
          </a:pPr>
          <a:r>
            <a:rPr lang="en-GB" sz="2200" baseline="0" dirty="0">
              <a:solidFill>
                <a:schemeClr val="bg1"/>
              </a:solidFill>
              <a:latin typeface="+mn-lt"/>
            </a:rPr>
            <a:t>To reduce negative environmental impact within the operations of the EFF.</a:t>
          </a:r>
          <a:endParaRPr lang="en-GB" sz="2200" kern="1200" baseline="0" dirty="0">
            <a:solidFill>
              <a:schemeClr val="bg1"/>
            </a:solidFill>
          </a:endParaRPr>
        </a:p>
      </dsp:txBody>
      <dsp:txXfrm>
        <a:off x="1175397" y="2801291"/>
        <a:ext cx="6607844" cy="814833"/>
      </dsp:txXfrm>
    </dsp:sp>
    <dsp:sp modelId="{0E288FE7-4067-48A6-9AF9-3AB5284FF6AB}">
      <dsp:nvSpPr>
        <dsp:cNvPr id="0" name=""/>
        <dsp:cNvSpPr/>
      </dsp:nvSpPr>
      <dsp:spPr>
        <a:xfrm>
          <a:off x="554849" y="2750275"/>
          <a:ext cx="1018541" cy="1018541"/>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A7A914ED-70C6-4DFD-9D3D-43D91687732D}">
      <dsp:nvSpPr>
        <dsp:cNvPr id="0" name=""/>
        <dsp:cNvSpPr/>
      </dsp:nvSpPr>
      <dsp:spPr>
        <a:xfrm>
          <a:off x="557349" y="4053291"/>
          <a:ext cx="7231223" cy="814833"/>
        </a:xfrm>
        <a:prstGeom prst="rect">
          <a:avLst/>
        </a:prstGeom>
        <a:solidFill>
          <a:srgbClr val="94C120"/>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6774" tIns="55880" rIns="55880" bIns="55880" numCol="1" spcCol="1270" anchor="ctr" anchorCtr="0">
          <a:noAutofit/>
        </a:bodyPr>
        <a:lstStyle/>
        <a:p>
          <a:pPr marL="0" lvl="0" indent="0" algn="l" defTabSz="977900">
            <a:lnSpc>
              <a:spcPct val="90000"/>
            </a:lnSpc>
            <a:spcBef>
              <a:spcPct val="0"/>
            </a:spcBef>
            <a:spcAft>
              <a:spcPct val="35000"/>
            </a:spcAft>
            <a:buNone/>
          </a:pPr>
          <a:r>
            <a:rPr lang="en-GB" sz="2200" kern="1200" baseline="0" dirty="0">
              <a:solidFill>
                <a:schemeClr val="bg1"/>
              </a:solidFill>
              <a:latin typeface="Calibri"/>
            </a:rPr>
            <a:t>To improve communications about environmental issues</a:t>
          </a:r>
          <a:r>
            <a:rPr lang="fi-FI" sz="2200" kern="1200" baseline="0" dirty="0">
              <a:solidFill>
                <a:schemeClr val="bg1"/>
              </a:solidFill>
            </a:rPr>
            <a:t>.</a:t>
          </a:r>
        </a:p>
      </dsp:txBody>
      <dsp:txXfrm>
        <a:off x="557349" y="4053291"/>
        <a:ext cx="7231223" cy="814833"/>
      </dsp:txXfrm>
    </dsp:sp>
    <dsp:sp modelId="{BED5866A-0431-4DEF-964D-1975BE6139A7}">
      <dsp:nvSpPr>
        <dsp:cNvPr id="0" name=""/>
        <dsp:cNvSpPr/>
      </dsp:nvSpPr>
      <dsp:spPr>
        <a:xfrm>
          <a:off x="87687" y="3972737"/>
          <a:ext cx="1018541" cy="1018541"/>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B7F22-DE02-46F3-BFD8-3AC80D67F1AF}">
      <dsp:nvSpPr>
        <dsp:cNvPr id="0" name=""/>
        <dsp:cNvSpPr/>
      </dsp:nvSpPr>
      <dsp:spPr>
        <a:xfrm>
          <a:off x="-6523883" y="-1045651"/>
          <a:ext cx="7820296" cy="7820296"/>
        </a:xfrm>
        <a:prstGeom prst="blockArc">
          <a:avLst>
            <a:gd name="adj1" fmla="val 18900000"/>
            <a:gd name="adj2" fmla="val 2700000"/>
            <a:gd name="adj3" fmla="val 276"/>
          </a:avLst>
        </a:prstGeom>
        <a:noFill/>
        <a:ln w="12700" cap="flat" cmpd="sng" algn="ctr">
          <a:solidFill>
            <a:srgbClr val="94C120"/>
          </a:solidFill>
          <a:prstDash val="solid"/>
          <a:miter lim="800000"/>
        </a:ln>
        <a:effectLst/>
      </dsp:spPr>
      <dsp:style>
        <a:lnRef idx="2">
          <a:scrgbClr r="0" g="0" b="0"/>
        </a:lnRef>
        <a:fillRef idx="0">
          <a:scrgbClr r="0" g="0" b="0"/>
        </a:fillRef>
        <a:effectRef idx="0">
          <a:scrgbClr r="0" g="0" b="0"/>
        </a:effectRef>
        <a:fontRef idx="minor"/>
      </dsp:style>
    </dsp:sp>
    <dsp:sp modelId="{2FABC47F-F474-4CFA-ADFC-4479E76C693C}">
      <dsp:nvSpPr>
        <dsp:cNvPr id="0" name=""/>
        <dsp:cNvSpPr/>
      </dsp:nvSpPr>
      <dsp:spPr>
        <a:xfrm>
          <a:off x="639853" y="317708"/>
          <a:ext cx="7672399" cy="1186439"/>
        </a:xfrm>
        <a:prstGeom prst="rect">
          <a:avLst/>
        </a:prstGeom>
        <a:solidFill>
          <a:srgbClr val="94C120"/>
        </a:solidFill>
        <a:ln w="12700" cap="flat" cmpd="sng" algn="ctr">
          <a:solidFill>
            <a:srgbClr val="94C12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9540" tIns="91440" rIns="91440" bIns="91440" numCol="1" spcCol="1270" anchor="ctr" anchorCtr="0">
          <a:noAutofit/>
        </a:bodyPr>
        <a:lstStyle/>
        <a:p>
          <a:pPr marL="0" lvl="0" indent="0" algn="l" defTabSz="2889250">
            <a:lnSpc>
              <a:spcPct val="90000"/>
            </a:lnSpc>
            <a:spcBef>
              <a:spcPct val="0"/>
            </a:spcBef>
            <a:spcAft>
              <a:spcPct val="35000"/>
            </a:spcAft>
            <a:buNone/>
          </a:pPr>
          <a:r>
            <a:rPr kern="1200" dirty="0"/>
            <a:t>           </a:t>
          </a:r>
          <a:r>
            <a:rPr lang="en-GB" sz="3600" b="1" kern="1200" baseline="0" dirty="0">
              <a:solidFill>
                <a:schemeClr val="bg1"/>
              </a:solidFill>
              <a:latin typeface="+mn-lt"/>
            </a:rPr>
            <a:t>ACTIONS 2025</a:t>
          </a:r>
        </a:p>
      </dsp:txBody>
      <dsp:txXfrm>
        <a:off x="639853" y="317708"/>
        <a:ext cx="7672399" cy="1186439"/>
      </dsp:txXfrm>
    </dsp:sp>
    <dsp:sp modelId="{0FD49BCD-2157-4C5E-956C-E5733222EEDB}">
      <dsp:nvSpPr>
        <dsp:cNvPr id="0" name=""/>
        <dsp:cNvSpPr/>
      </dsp:nvSpPr>
      <dsp:spPr>
        <a:xfrm>
          <a:off x="35905" y="220261"/>
          <a:ext cx="1328750" cy="1328750"/>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9E841D7D-0D75-417B-9EB6-313DEFFED12E}">
      <dsp:nvSpPr>
        <dsp:cNvPr id="0" name=""/>
        <dsp:cNvSpPr/>
      </dsp:nvSpPr>
      <dsp:spPr>
        <a:xfrm>
          <a:off x="1213080" y="1787816"/>
          <a:ext cx="7160131" cy="893908"/>
        </a:xfrm>
        <a:prstGeom prst="rect">
          <a:avLst/>
        </a:prstGeom>
        <a:solidFill>
          <a:srgbClr val="94C120"/>
        </a:solidFill>
        <a:ln w="12700" cap="flat" cmpd="sng" algn="ctr">
          <a:solidFill>
            <a:srgbClr val="94C12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9540" tIns="45720" rIns="45720" bIns="45720" numCol="1" spcCol="1270" anchor="ctr" anchorCtr="0">
          <a:noAutofit/>
        </a:bodyPr>
        <a:lstStyle/>
        <a:p>
          <a:pPr marL="0" lvl="0" indent="0" algn="l" defTabSz="800100">
            <a:lnSpc>
              <a:spcPct val="90000"/>
            </a:lnSpc>
            <a:spcBef>
              <a:spcPct val="0"/>
            </a:spcBef>
            <a:spcAft>
              <a:spcPct val="35000"/>
            </a:spcAft>
            <a:buNone/>
          </a:pPr>
          <a:r>
            <a:rPr lang="fi-FI" sz="1800" kern="1200" dirty="0" err="1"/>
            <a:t>Continue</a:t>
          </a:r>
          <a:r>
            <a:rPr lang="fi-FI" sz="1800" kern="1200" dirty="0"/>
            <a:t> </a:t>
          </a:r>
          <a:r>
            <a:rPr lang="fi-FI" sz="1800" kern="1200" dirty="0" err="1"/>
            <a:t>developing</a:t>
          </a:r>
          <a:r>
            <a:rPr lang="fi-FI" sz="1800" kern="1200" dirty="0"/>
            <a:t> </a:t>
          </a:r>
          <a:r>
            <a:rPr lang="fi-FI" sz="1800" kern="1200" dirty="0" err="1"/>
            <a:t>environmental</a:t>
          </a:r>
          <a:r>
            <a:rPr lang="fi-FI" sz="1800" kern="1200" dirty="0"/>
            <a:t> </a:t>
          </a:r>
          <a:r>
            <a:rPr lang="fi-FI" sz="1800" kern="1200" dirty="0" err="1"/>
            <a:t>actions</a:t>
          </a:r>
          <a:r>
            <a:rPr lang="fi-FI" sz="1800" kern="1200" dirty="0"/>
            <a:t> </a:t>
          </a:r>
          <a:r>
            <a:rPr lang="fi-FI" sz="1800" kern="1200" dirty="0" err="1"/>
            <a:t>together</a:t>
          </a:r>
          <a:r>
            <a:rPr lang="fi-FI" sz="1800" kern="1200" dirty="0"/>
            <a:t> </a:t>
          </a:r>
          <a:r>
            <a:rPr lang="fi-FI" sz="1800" kern="1200" dirty="0" err="1"/>
            <a:t>with</a:t>
          </a:r>
          <a:r>
            <a:rPr lang="fi-FI" sz="1800" kern="1200" dirty="0"/>
            <a:t> </a:t>
          </a:r>
          <a:r>
            <a:rPr lang="fi-FI" sz="1800" kern="1200" dirty="0" err="1"/>
            <a:t>stakeholders</a:t>
          </a:r>
          <a:r>
            <a:rPr lang="fi-FI" sz="1800" kern="1200" dirty="0"/>
            <a:t> and </a:t>
          </a:r>
          <a:r>
            <a:rPr lang="fi-FI" sz="1800" kern="1200" dirty="0" err="1"/>
            <a:t>partners</a:t>
          </a:r>
          <a:r>
            <a:rPr lang="fi-FI" sz="1800" kern="1200" dirty="0"/>
            <a:t> </a:t>
          </a:r>
          <a:r>
            <a:rPr lang="fi-FI" sz="1800" kern="1200" dirty="0" err="1"/>
            <a:t>through</a:t>
          </a:r>
          <a:r>
            <a:rPr lang="fi-FI" sz="1800" kern="1200" dirty="0"/>
            <a:t> </a:t>
          </a:r>
          <a:r>
            <a:rPr lang="fi-FI" sz="1800" kern="1200" dirty="0" err="1"/>
            <a:t>various</a:t>
          </a:r>
          <a:r>
            <a:rPr lang="fi-FI" sz="1800" kern="1200" dirty="0"/>
            <a:t> </a:t>
          </a:r>
          <a:r>
            <a:rPr lang="fi-FI" sz="1800" kern="1200" dirty="0" err="1"/>
            <a:t>projects</a:t>
          </a:r>
          <a:r>
            <a:rPr lang="fi-FI" sz="1800" kern="1200" dirty="0"/>
            <a:t>.</a:t>
          </a:r>
          <a:r>
            <a:rPr lang="en-GB" sz="1800" kern="1200" baseline="0" dirty="0">
              <a:solidFill>
                <a:srgbClr val="FFFFFF"/>
              </a:solidFill>
              <a:latin typeface="+mn-lt"/>
            </a:rPr>
            <a:t> </a:t>
          </a:r>
        </a:p>
      </dsp:txBody>
      <dsp:txXfrm>
        <a:off x="1213080" y="1787816"/>
        <a:ext cx="7160131" cy="893908"/>
      </dsp:txXfrm>
    </dsp:sp>
    <dsp:sp modelId="{9D4CFBA4-7FFE-49E9-93E6-30EFA954FC7F}">
      <dsp:nvSpPr>
        <dsp:cNvPr id="0" name=""/>
        <dsp:cNvSpPr/>
      </dsp:nvSpPr>
      <dsp:spPr>
        <a:xfrm>
          <a:off x="741856" y="1676078"/>
          <a:ext cx="1117385" cy="1117385"/>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6ED50501-7F9C-44BC-807E-69FF3D913187}">
      <dsp:nvSpPr>
        <dsp:cNvPr id="0" name=""/>
        <dsp:cNvSpPr/>
      </dsp:nvSpPr>
      <dsp:spPr>
        <a:xfrm>
          <a:off x="1213080" y="3128911"/>
          <a:ext cx="7160131" cy="893908"/>
        </a:xfrm>
        <a:prstGeom prst="rect">
          <a:avLst/>
        </a:prstGeom>
        <a:solidFill>
          <a:srgbClr val="94C120"/>
        </a:solidFill>
        <a:ln w="12700" cap="flat" cmpd="sng" algn="ctr">
          <a:solidFill>
            <a:srgbClr val="94C12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9540" tIns="48260" rIns="48260" bIns="48260" numCol="1" spcCol="1270" anchor="ctr" anchorCtr="0">
          <a:noAutofit/>
        </a:bodyPr>
        <a:lstStyle/>
        <a:p>
          <a:pPr marL="0" lvl="0" indent="0" algn="l" defTabSz="844550">
            <a:lnSpc>
              <a:spcPct val="90000"/>
            </a:lnSpc>
            <a:spcBef>
              <a:spcPct val="0"/>
            </a:spcBef>
            <a:spcAft>
              <a:spcPct val="35000"/>
            </a:spcAft>
            <a:buNone/>
          </a:pPr>
          <a:r>
            <a:rPr lang="fi-FI" sz="1900" kern="1200" dirty="0" err="1"/>
            <a:t>Support</a:t>
          </a:r>
          <a:r>
            <a:rPr lang="fi-FI" sz="1900" kern="1200" dirty="0"/>
            <a:t> </a:t>
          </a:r>
          <a:r>
            <a:rPr lang="fi-FI" sz="1900" kern="1200" dirty="0" err="1"/>
            <a:t>the</a:t>
          </a:r>
          <a:r>
            <a:rPr lang="fi-FI" sz="1900" kern="1200" dirty="0"/>
            <a:t> </a:t>
          </a:r>
          <a:r>
            <a:rPr lang="fi-FI" sz="1900" kern="1200" dirty="0" err="1"/>
            <a:t>member</a:t>
          </a:r>
          <a:r>
            <a:rPr lang="fi-FI" sz="1900" kern="1200" dirty="0"/>
            <a:t> </a:t>
          </a:r>
          <a:r>
            <a:rPr lang="fi-FI" sz="1900" kern="1200" dirty="0" err="1"/>
            <a:t>community</a:t>
          </a:r>
          <a:r>
            <a:rPr lang="fi-FI" sz="1900" kern="1200" dirty="0"/>
            <a:t> in </a:t>
          </a:r>
          <a:r>
            <a:rPr lang="fi-FI" sz="1900" kern="1200" dirty="0" err="1"/>
            <a:t>adopting</a:t>
          </a:r>
          <a:r>
            <a:rPr lang="fi-FI" sz="1900" kern="1200" dirty="0"/>
            <a:t> </a:t>
          </a:r>
          <a:r>
            <a:rPr lang="fi-FI" sz="1900" kern="1200" dirty="0" err="1"/>
            <a:t>environmental</a:t>
          </a:r>
          <a:r>
            <a:rPr lang="fi-FI" sz="1900" kern="1200" dirty="0"/>
            <a:t> </a:t>
          </a:r>
          <a:r>
            <a:rPr lang="fi-FI" sz="1900" kern="1200" dirty="0" err="1"/>
            <a:t>guidelines</a:t>
          </a:r>
          <a:r>
            <a:rPr lang="fi-FI" sz="1900" kern="1200" dirty="0"/>
            <a:t> and </a:t>
          </a:r>
          <a:r>
            <a:rPr lang="fi-FI" sz="1900" kern="1200" dirty="0" err="1"/>
            <a:t>tools</a:t>
          </a:r>
          <a:r>
            <a:rPr lang="fi-FI" sz="1900" kern="1200" dirty="0"/>
            <a:t> and </a:t>
          </a:r>
          <a:r>
            <a:rPr lang="fi-FI" sz="1900" kern="1200" dirty="0" err="1"/>
            <a:t>continue</a:t>
          </a:r>
          <a:r>
            <a:rPr lang="fi-FI" sz="1900" kern="1200" dirty="0"/>
            <a:t> </a:t>
          </a:r>
          <a:r>
            <a:rPr lang="fi-FI" sz="1900" kern="1200" dirty="0" err="1"/>
            <a:t>their</a:t>
          </a:r>
          <a:r>
            <a:rPr lang="fi-FI" sz="1900" kern="1200" dirty="0"/>
            <a:t> </a:t>
          </a:r>
          <a:r>
            <a:rPr lang="fi-FI" sz="1900" kern="1200" dirty="0" err="1"/>
            <a:t>development</a:t>
          </a:r>
          <a:r>
            <a:rPr lang="en-GB" sz="1900" kern="1200" baseline="0" dirty="0">
              <a:solidFill>
                <a:srgbClr val="FFFFFF"/>
              </a:solidFill>
              <a:latin typeface="+mn-lt"/>
            </a:rPr>
            <a:t>. </a:t>
          </a:r>
        </a:p>
      </dsp:txBody>
      <dsp:txXfrm>
        <a:off x="1213080" y="3128911"/>
        <a:ext cx="7160131" cy="893908"/>
      </dsp:txXfrm>
    </dsp:sp>
    <dsp:sp modelId="{AF28CBF8-E811-4EAA-A51A-3B0F9AD10FDF}">
      <dsp:nvSpPr>
        <dsp:cNvPr id="0" name=""/>
        <dsp:cNvSpPr/>
      </dsp:nvSpPr>
      <dsp:spPr>
        <a:xfrm>
          <a:off x="654387" y="3017173"/>
          <a:ext cx="1117385" cy="1117385"/>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5AD4F37E-5C8B-4218-A9FB-ADB9B3C72663}">
      <dsp:nvSpPr>
        <dsp:cNvPr id="0" name=""/>
        <dsp:cNvSpPr/>
      </dsp:nvSpPr>
      <dsp:spPr>
        <a:xfrm>
          <a:off x="700581" y="4470006"/>
          <a:ext cx="7672629" cy="893908"/>
        </a:xfrm>
        <a:prstGeom prst="rect">
          <a:avLst/>
        </a:prstGeom>
        <a:solidFill>
          <a:srgbClr val="94C120"/>
        </a:solidFill>
        <a:ln w="12700" cap="flat" cmpd="sng" algn="ctr">
          <a:solidFill>
            <a:srgbClr val="94C12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9540" tIns="50800" rIns="50800" bIns="50800" numCol="1" spcCol="1270" anchor="ctr" anchorCtr="0">
          <a:noAutofit/>
        </a:bodyPr>
        <a:lstStyle/>
        <a:p>
          <a:pPr marL="0" lvl="0" indent="0" algn="l" defTabSz="889000">
            <a:lnSpc>
              <a:spcPct val="90000"/>
            </a:lnSpc>
            <a:spcBef>
              <a:spcPct val="0"/>
            </a:spcBef>
            <a:spcAft>
              <a:spcPct val="35000"/>
            </a:spcAft>
            <a:buNone/>
          </a:pPr>
          <a:r>
            <a:rPr lang="en-GB" sz="2000" kern="1200" baseline="0" dirty="0">
              <a:solidFill>
                <a:schemeClr val="bg1"/>
              </a:solidFill>
              <a:latin typeface="+mn-lt"/>
            </a:rPr>
            <a:t>To implement the actions specified in the WWF Green Office environmental programme in the core organisation.</a:t>
          </a:r>
        </a:p>
      </dsp:txBody>
      <dsp:txXfrm>
        <a:off x="700581" y="4470006"/>
        <a:ext cx="7672629" cy="893908"/>
      </dsp:txXfrm>
    </dsp:sp>
    <dsp:sp modelId="{34A3877A-E04D-42BD-8BA3-40F49C562389}">
      <dsp:nvSpPr>
        <dsp:cNvPr id="0" name=""/>
        <dsp:cNvSpPr/>
      </dsp:nvSpPr>
      <dsp:spPr>
        <a:xfrm>
          <a:off x="229358" y="4358268"/>
          <a:ext cx="1117385" cy="1117385"/>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2A2AD-66DE-472B-9E4E-3E9DCC997564}">
      <dsp:nvSpPr>
        <dsp:cNvPr id="0" name=""/>
        <dsp:cNvSpPr/>
      </dsp:nvSpPr>
      <dsp:spPr>
        <a:xfrm>
          <a:off x="-5860109" y="-897042"/>
          <a:ext cx="6978051" cy="6978051"/>
        </a:xfrm>
        <a:prstGeom prst="blockArc">
          <a:avLst>
            <a:gd name="adj1" fmla="val 18900000"/>
            <a:gd name="adj2" fmla="val 2700000"/>
            <a:gd name="adj3" fmla="val 310"/>
          </a:avLst>
        </a:prstGeom>
        <a:noFill/>
        <a:ln w="12700" cap="flat" cmpd="sng" algn="ctr">
          <a:noFill/>
          <a:prstDash val="solid"/>
          <a:miter lim="800000"/>
        </a:ln>
        <a:effectLst/>
      </dsp:spPr>
      <dsp:style>
        <a:lnRef idx="2">
          <a:scrgbClr r="0" g="0" b="0"/>
        </a:lnRef>
        <a:fillRef idx="0">
          <a:scrgbClr r="0" g="0" b="0"/>
        </a:fillRef>
        <a:effectRef idx="0">
          <a:scrgbClr r="0" g="0" b="0"/>
        </a:effectRef>
        <a:fontRef idx="minor"/>
      </dsp:style>
    </dsp:sp>
    <dsp:sp modelId="{4F390B5D-0DD2-4DE3-9080-B005B18B6110}">
      <dsp:nvSpPr>
        <dsp:cNvPr id="0" name=""/>
        <dsp:cNvSpPr/>
      </dsp:nvSpPr>
      <dsp:spPr>
        <a:xfrm>
          <a:off x="739441" y="508453"/>
          <a:ext cx="7345830" cy="1036793"/>
        </a:xfrm>
        <a:prstGeom prst="rect">
          <a:avLst/>
        </a:prstGeom>
        <a:solidFill>
          <a:srgbClr val="F39200"/>
        </a:solidFill>
        <a:ln w="19050" cap="flat" cmpd="sng" algn="ctr">
          <a:no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822955" tIns="83820" rIns="83820" bIns="83820" numCol="1" spcCol="1270" anchor="ctr" anchorCtr="0">
          <a:noAutofit/>
        </a:bodyPr>
        <a:lstStyle/>
        <a:p>
          <a:pPr marL="0" lvl="0" indent="0" algn="l" defTabSz="1466850" rtl="0">
            <a:lnSpc>
              <a:spcPct val="90000"/>
            </a:lnSpc>
            <a:spcBef>
              <a:spcPct val="0"/>
            </a:spcBef>
            <a:spcAft>
              <a:spcPct val="35000"/>
            </a:spcAft>
            <a:buNone/>
          </a:pPr>
          <a:r>
            <a:rPr lang="en-GB" sz="3300" b="1" kern="1200" dirty="0">
              <a:solidFill>
                <a:schemeClr val="bg1"/>
              </a:solidFill>
              <a:latin typeface="Calibri"/>
            </a:rPr>
            <a:t> WITH</a:t>
          </a:r>
          <a:r>
            <a:rPr lang="fi-FI" sz="3600" b="1" kern="1200" dirty="0">
              <a:solidFill>
                <a:schemeClr val="bg1"/>
              </a:solidFill>
            </a:rPr>
            <a:t> THE HORSE</a:t>
          </a:r>
          <a:endParaRPr lang="en-GB" sz="3600" b="1" kern="1200" dirty="0">
            <a:solidFill>
              <a:schemeClr val="bg1"/>
            </a:solidFill>
          </a:endParaRPr>
        </a:p>
      </dsp:txBody>
      <dsp:txXfrm>
        <a:off x="739441" y="508453"/>
        <a:ext cx="7345830" cy="1036793"/>
      </dsp:txXfrm>
    </dsp:sp>
    <dsp:sp modelId="{46A32086-38ED-4E21-B7EC-BBF25AA4860F}">
      <dsp:nvSpPr>
        <dsp:cNvPr id="0" name=""/>
        <dsp:cNvSpPr/>
      </dsp:nvSpPr>
      <dsp:spPr>
        <a:xfrm>
          <a:off x="71538" y="388797"/>
          <a:ext cx="1295991" cy="1295991"/>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AFE12AF9-136E-4719-B909-828C8AB3D156}">
      <dsp:nvSpPr>
        <dsp:cNvPr id="0" name=""/>
        <dsp:cNvSpPr/>
      </dsp:nvSpPr>
      <dsp:spPr>
        <a:xfrm>
          <a:off x="1033479" y="2058335"/>
          <a:ext cx="6968956" cy="1036793"/>
        </a:xfrm>
        <a:prstGeom prst="rect">
          <a:avLst/>
        </a:prstGeom>
        <a:solidFill>
          <a:srgbClr val="F392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2955" tIns="63500" rIns="63500" bIns="63500" numCol="1" spcCol="1270" anchor="ctr" anchorCtr="0">
          <a:noAutofit/>
        </a:bodyPr>
        <a:lstStyle/>
        <a:p>
          <a:pPr marL="0" lvl="0" indent="0" algn="l" defTabSz="1111250" rtl="0">
            <a:lnSpc>
              <a:spcPct val="90000"/>
            </a:lnSpc>
            <a:spcBef>
              <a:spcPct val="0"/>
            </a:spcBef>
            <a:spcAft>
              <a:spcPct val="35000"/>
            </a:spcAft>
            <a:buNone/>
          </a:pPr>
          <a:r>
            <a:rPr lang="en-GB" sz="2500" b="0" kern="1200" dirty="0">
              <a:solidFill>
                <a:schemeClr val="bg1"/>
              </a:solidFill>
              <a:latin typeface="Calibri"/>
            </a:rPr>
            <a:t>To promote equine welfare in all of the Federation's operations</a:t>
          </a:r>
          <a:r>
            <a:rPr lang="fi-FI" sz="2500" b="0" kern="1200" dirty="0">
              <a:solidFill>
                <a:schemeClr val="bg1"/>
              </a:solidFill>
            </a:rPr>
            <a:t>.</a:t>
          </a:r>
        </a:p>
      </dsp:txBody>
      <dsp:txXfrm>
        <a:off x="1033479" y="2058335"/>
        <a:ext cx="6968956" cy="1036793"/>
      </dsp:txXfrm>
    </dsp:sp>
    <dsp:sp modelId="{1D4B2962-6458-4AF8-9963-500EBA4C398D}">
      <dsp:nvSpPr>
        <dsp:cNvPr id="0" name=""/>
        <dsp:cNvSpPr/>
      </dsp:nvSpPr>
      <dsp:spPr>
        <a:xfrm>
          <a:off x="448413" y="1943987"/>
          <a:ext cx="1295991" cy="1295991"/>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FFB8C907-F13D-4320-9011-8EB226BCBA83}">
      <dsp:nvSpPr>
        <dsp:cNvPr id="0" name=""/>
        <dsp:cNvSpPr/>
      </dsp:nvSpPr>
      <dsp:spPr>
        <a:xfrm>
          <a:off x="719534" y="3628776"/>
          <a:ext cx="7345830" cy="1036793"/>
        </a:xfrm>
        <a:prstGeom prst="rect">
          <a:avLst/>
        </a:prstGeom>
        <a:solidFill>
          <a:srgbClr val="F392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2955" tIns="63500" rIns="63500" bIns="63500" numCol="1" spcCol="1270" anchor="ctr" anchorCtr="0">
          <a:noAutofit/>
        </a:bodyPr>
        <a:lstStyle/>
        <a:p>
          <a:pPr marL="0" lvl="0" indent="0" algn="l" defTabSz="1111250">
            <a:lnSpc>
              <a:spcPct val="90000"/>
            </a:lnSpc>
            <a:spcBef>
              <a:spcPct val="0"/>
            </a:spcBef>
            <a:spcAft>
              <a:spcPct val="35000"/>
            </a:spcAft>
            <a:buNone/>
          </a:pPr>
          <a:r>
            <a:rPr lang="en-GB" sz="2500" b="0" kern="1200" dirty="0">
              <a:solidFill>
                <a:schemeClr val="bg1"/>
              </a:solidFill>
              <a:latin typeface="Calibri"/>
            </a:rPr>
            <a:t>To increase people’s awareness about factors that affect equine welfare.</a:t>
          </a:r>
        </a:p>
      </dsp:txBody>
      <dsp:txXfrm>
        <a:off x="719534" y="3628776"/>
        <a:ext cx="7345830" cy="1036793"/>
      </dsp:txXfrm>
    </dsp:sp>
    <dsp:sp modelId="{719F89FD-E383-4D4D-A17A-2094239DD9FA}">
      <dsp:nvSpPr>
        <dsp:cNvPr id="0" name=""/>
        <dsp:cNvSpPr/>
      </dsp:nvSpPr>
      <dsp:spPr>
        <a:xfrm>
          <a:off x="71538" y="3499177"/>
          <a:ext cx="1295991" cy="1295991"/>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B7F22-DE02-46F3-BFD8-3AC80D67F1AF}">
      <dsp:nvSpPr>
        <dsp:cNvPr id="0" name=""/>
        <dsp:cNvSpPr/>
      </dsp:nvSpPr>
      <dsp:spPr>
        <a:xfrm>
          <a:off x="-6833331" y="-1044794"/>
          <a:ext cx="8132581" cy="8132581"/>
        </a:xfrm>
        <a:prstGeom prst="blockArc">
          <a:avLst>
            <a:gd name="adj1" fmla="val 18900000"/>
            <a:gd name="adj2" fmla="val 2700000"/>
            <a:gd name="adj3" fmla="val 266"/>
          </a:avLst>
        </a:prstGeom>
        <a:noFill/>
        <a:ln w="12700" cap="flat" cmpd="sng" algn="ctr">
          <a:solidFill>
            <a:srgbClr val="F39200"/>
          </a:solidFill>
          <a:prstDash val="solid"/>
          <a:miter lim="800000"/>
        </a:ln>
        <a:effectLst/>
      </dsp:spPr>
      <dsp:style>
        <a:lnRef idx="2">
          <a:scrgbClr r="0" g="0" b="0"/>
        </a:lnRef>
        <a:fillRef idx="0">
          <a:scrgbClr r="0" g="0" b="0"/>
        </a:fillRef>
        <a:effectRef idx="0">
          <a:scrgbClr r="0" g="0" b="0"/>
        </a:effectRef>
        <a:fontRef idx="minor"/>
      </dsp:style>
    </dsp:sp>
    <dsp:sp modelId="{2FABC47F-F474-4CFA-ADFC-4479E76C693C}">
      <dsp:nvSpPr>
        <dsp:cNvPr id="0" name=""/>
        <dsp:cNvSpPr/>
      </dsp:nvSpPr>
      <dsp:spPr>
        <a:xfrm>
          <a:off x="591137" y="471320"/>
          <a:ext cx="7226636" cy="847295"/>
        </a:xfrm>
        <a:prstGeom prst="rect">
          <a:avLst/>
        </a:prstGeom>
        <a:solidFill>
          <a:srgbClr val="F38F00"/>
        </a:solidFill>
        <a:ln w="19050" cap="flat" cmpd="sng" algn="ctr">
          <a:no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737913" tIns="91440" rIns="91440" bIns="91440" numCol="1" spcCol="1270" anchor="ctr" anchorCtr="0">
          <a:noAutofit/>
        </a:bodyPr>
        <a:lstStyle/>
        <a:p>
          <a:pPr marL="0" lvl="0" indent="0" algn="l" defTabSz="1600200" rtl="0">
            <a:lnSpc>
              <a:spcPct val="90000"/>
            </a:lnSpc>
            <a:spcBef>
              <a:spcPct val="0"/>
            </a:spcBef>
            <a:spcAft>
              <a:spcPct val="35000"/>
            </a:spcAft>
            <a:buNone/>
          </a:pPr>
          <a:r>
            <a:rPr lang="en-GB" sz="3600" b="1" kern="1200" baseline="0" dirty="0">
              <a:latin typeface="Calibri Light"/>
            </a:rPr>
            <a:t>         </a:t>
          </a:r>
          <a:r>
            <a:rPr lang="en-GB" sz="3600" b="1" kern="1200" baseline="0" dirty="0">
              <a:latin typeface="+mj-lt"/>
            </a:rPr>
            <a:t>GOALS 2025</a:t>
          </a:r>
        </a:p>
      </dsp:txBody>
      <dsp:txXfrm>
        <a:off x="591137" y="471320"/>
        <a:ext cx="7226636" cy="847295"/>
      </dsp:txXfrm>
    </dsp:sp>
    <dsp:sp modelId="{0FD49BCD-2157-4C5E-956C-E5733222EEDB}">
      <dsp:nvSpPr>
        <dsp:cNvPr id="0" name=""/>
        <dsp:cNvSpPr/>
      </dsp:nvSpPr>
      <dsp:spPr>
        <a:xfrm>
          <a:off x="75998" y="403954"/>
          <a:ext cx="1171224" cy="1156268"/>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739D372C-2163-4B13-8FAD-4085C88CE55A}">
      <dsp:nvSpPr>
        <dsp:cNvPr id="0" name=""/>
        <dsp:cNvSpPr/>
      </dsp:nvSpPr>
      <dsp:spPr>
        <a:xfrm>
          <a:off x="1212800" y="1859307"/>
          <a:ext cx="6693644" cy="929653"/>
        </a:xfrm>
        <a:prstGeom prst="rect">
          <a:avLst/>
        </a:prstGeom>
        <a:solidFill>
          <a:srgbClr val="F38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7913" tIns="50800" rIns="50800" bIns="50800" numCol="1" spcCol="1270" anchor="ctr" anchorCtr="0">
          <a:noAutofit/>
        </a:bodyPr>
        <a:lstStyle/>
        <a:p>
          <a:pPr marL="0" lvl="0" indent="0" algn="l" defTabSz="889000" rtl="0">
            <a:lnSpc>
              <a:spcPct val="90000"/>
            </a:lnSpc>
            <a:spcBef>
              <a:spcPct val="0"/>
            </a:spcBef>
            <a:spcAft>
              <a:spcPct val="35000"/>
            </a:spcAft>
            <a:buNone/>
          </a:pPr>
          <a:r>
            <a:rPr lang="en-GB" sz="2000" kern="1200" baseline="0" dirty="0">
              <a:latin typeface="Calibri"/>
              <a:sym typeface="Wingdings" panose="05000000000000000000" pitchFamily="2" charset="2"/>
            </a:rPr>
            <a:t> </a:t>
          </a:r>
          <a:r>
            <a:rPr lang="en-GB" sz="2000" kern="1200" baseline="0" dirty="0">
              <a:latin typeface="Calibri"/>
            </a:rPr>
            <a:t>To participate in the promotion of interests related to the equine sector strongly and with forethought. </a:t>
          </a:r>
          <a:endParaRPr lang="en-GB" sz="2000" kern="1200" baseline="0" dirty="0">
            <a:latin typeface="Calibri" panose="020F0502020204030204" pitchFamily="34" charset="0"/>
            <a:cs typeface="Calibri" panose="020F0502020204030204" pitchFamily="34" charset="0"/>
          </a:endParaRPr>
        </a:p>
      </dsp:txBody>
      <dsp:txXfrm>
        <a:off x="1212800" y="1859307"/>
        <a:ext cx="6693644" cy="929653"/>
      </dsp:txXfrm>
    </dsp:sp>
    <dsp:sp modelId="{E99B8C04-2C48-4913-8A3D-7B006CB96C14}">
      <dsp:nvSpPr>
        <dsp:cNvPr id="0" name=""/>
        <dsp:cNvSpPr/>
      </dsp:nvSpPr>
      <dsp:spPr>
        <a:xfrm>
          <a:off x="631766" y="1743101"/>
          <a:ext cx="1162067" cy="116206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2A5F4D6C-33D8-4597-A4FE-0913E11E8E31}">
      <dsp:nvSpPr>
        <dsp:cNvPr id="0" name=""/>
        <dsp:cNvSpPr/>
      </dsp:nvSpPr>
      <dsp:spPr>
        <a:xfrm>
          <a:off x="1212800" y="3254030"/>
          <a:ext cx="6693644" cy="929653"/>
        </a:xfrm>
        <a:prstGeom prst="rect">
          <a:avLst/>
        </a:prstGeom>
        <a:solidFill>
          <a:srgbClr val="F38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7913" tIns="50800" rIns="50800" bIns="50800" numCol="1" spcCol="1270" anchor="ctr" anchorCtr="0">
          <a:noAutofit/>
        </a:bodyPr>
        <a:lstStyle/>
        <a:p>
          <a:pPr marL="0" lvl="0" indent="0" algn="l" defTabSz="889000" rtl="0">
            <a:lnSpc>
              <a:spcPct val="90000"/>
            </a:lnSpc>
            <a:spcBef>
              <a:spcPct val="0"/>
            </a:spcBef>
            <a:spcAft>
              <a:spcPct val="35000"/>
            </a:spcAft>
            <a:buNone/>
          </a:pPr>
          <a:r>
            <a:rPr lang="en-GB" sz="2000" kern="1200" baseline="0" dirty="0">
              <a:latin typeface="Calibri"/>
            </a:rPr>
            <a:t>To ensure the up-to-datedness of competition rules and operating guidelines in terms of equine welfare.</a:t>
          </a:r>
          <a:endParaRPr lang="en-GB" sz="2000" kern="1200" baseline="0" dirty="0">
            <a:latin typeface="Calibri"/>
            <a:cs typeface="Calibri"/>
          </a:endParaRPr>
        </a:p>
      </dsp:txBody>
      <dsp:txXfrm>
        <a:off x="1212800" y="3254030"/>
        <a:ext cx="6693644" cy="929653"/>
      </dsp:txXfrm>
    </dsp:sp>
    <dsp:sp modelId="{4EA63C67-74E4-4461-9A07-13F717C321E8}">
      <dsp:nvSpPr>
        <dsp:cNvPr id="0" name=""/>
        <dsp:cNvSpPr/>
      </dsp:nvSpPr>
      <dsp:spPr>
        <a:xfrm>
          <a:off x="631766" y="3137823"/>
          <a:ext cx="1162067" cy="116206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E072A833-E41C-48B0-BACF-1CAD7B14C84E}">
      <dsp:nvSpPr>
        <dsp:cNvPr id="0" name=""/>
        <dsp:cNvSpPr/>
      </dsp:nvSpPr>
      <dsp:spPr>
        <a:xfrm>
          <a:off x="679808" y="4648752"/>
          <a:ext cx="7226636" cy="929653"/>
        </a:xfrm>
        <a:prstGeom prst="rect">
          <a:avLst/>
        </a:prstGeom>
        <a:solidFill>
          <a:srgbClr val="F38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7913" tIns="50800" rIns="50800" bIns="50800" numCol="1" spcCol="1270" anchor="ctr" anchorCtr="0">
          <a:noAutofit/>
        </a:bodyPr>
        <a:lstStyle/>
        <a:p>
          <a:pPr marL="0" lvl="0" indent="0" algn="l" defTabSz="889000">
            <a:lnSpc>
              <a:spcPct val="90000"/>
            </a:lnSpc>
            <a:spcBef>
              <a:spcPct val="0"/>
            </a:spcBef>
            <a:spcAft>
              <a:spcPct val="35000"/>
            </a:spcAft>
            <a:buNone/>
          </a:pPr>
          <a:r>
            <a:rPr lang="en-GB" sz="2000" kern="1200" baseline="0" dirty="0">
              <a:latin typeface="Calibri"/>
            </a:rPr>
            <a:t>To increase the availability and opportunities for the knowledge-based </a:t>
          </a:r>
          <a:r>
            <a:rPr lang="en-GB" sz="2000" kern="1200" baseline="0" dirty="0">
              <a:latin typeface="Calibri"/>
              <a:sym typeface="Wingdings" panose="05000000000000000000" pitchFamily="2" charset="2"/>
            </a:rPr>
            <a:t>learning of equine skills at a low threshold for different target groups.  </a:t>
          </a:r>
          <a:endParaRPr lang="en-GB" sz="2000" kern="1200" baseline="0" dirty="0">
            <a:latin typeface="Calibri"/>
            <a:cs typeface="Calibri"/>
          </a:endParaRPr>
        </a:p>
      </dsp:txBody>
      <dsp:txXfrm>
        <a:off x="679808" y="4648752"/>
        <a:ext cx="7226636" cy="929653"/>
      </dsp:txXfrm>
    </dsp:sp>
    <dsp:sp modelId="{E378374C-BA23-470B-B204-66F45264C8E8}">
      <dsp:nvSpPr>
        <dsp:cNvPr id="0" name=""/>
        <dsp:cNvSpPr/>
      </dsp:nvSpPr>
      <dsp:spPr>
        <a:xfrm>
          <a:off x="98775" y="4532546"/>
          <a:ext cx="1162067" cy="1162067"/>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B7F22-DE02-46F3-BFD8-3AC80D67F1AF}">
      <dsp:nvSpPr>
        <dsp:cNvPr id="0" name=""/>
        <dsp:cNvSpPr/>
      </dsp:nvSpPr>
      <dsp:spPr>
        <a:xfrm>
          <a:off x="-6979514" y="-1067018"/>
          <a:ext cx="8306236" cy="8306236"/>
        </a:xfrm>
        <a:prstGeom prst="blockArc">
          <a:avLst>
            <a:gd name="adj1" fmla="val 18900000"/>
            <a:gd name="adj2" fmla="val 2700000"/>
            <a:gd name="adj3" fmla="val 260"/>
          </a:avLst>
        </a:prstGeom>
        <a:noFill/>
        <a:ln w="12700" cap="flat" cmpd="sng" algn="ctr">
          <a:solidFill>
            <a:srgbClr val="F38F00"/>
          </a:solidFill>
          <a:prstDash val="solid"/>
          <a:miter lim="800000"/>
        </a:ln>
        <a:effectLst/>
      </dsp:spPr>
      <dsp:style>
        <a:lnRef idx="2">
          <a:scrgbClr r="0" g="0" b="0"/>
        </a:lnRef>
        <a:fillRef idx="0">
          <a:scrgbClr r="0" g="0" b="0"/>
        </a:fillRef>
        <a:effectRef idx="0">
          <a:scrgbClr r="0" g="0" b="0"/>
        </a:effectRef>
        <a:fontRef idx="minor"/>
      </dsp:style>
    </dsp:sp>
    <dsp:sp modelId="{2FABC47F-F474-4CFA-ADFC-4479E76C693C}">
      <dsp:nvSpPr>
        <dsp:cNvPr id="0" name=""/>
        <dsp:cNvSpPr/>
      </dsp:nvSpPr>
      <dsp:spPr>
        <a:xfrm>
          <a:off x="531922" y="391230"/>
          <a:ext cx="7800306" cy="703400"/>
        </a:xfrm>
        <a:prstGeom prst="rect">
          <a:avLst/>
        </a:prstGeom>
        <a:solidFill>
          <a:srgbClr val="F39200"/>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612594" tIns="91440" rIns="91440" bIns="91440" numCol="1" spcCol="1270" anchor="ctr" anchorCtr="0">
          <a:noAutofit/>
        </a:bodyPr>
        <a:lstStyle/>
        <a:p>
          <a:pPr marL="0" lvl="0" indent="0" algn="ctr" defTabSz="1600200">
            <a:lnSpc>
              <a:spcPct val="90000"/>
            </a:lnSpc>
            <a:spcBef>
              <a:spcPct val="0"/>
            </a:spcBef>
            <a:spcAft>
              <a:spcPct val="35000"/>
            </a:spcAft>
            <a:buNone/>
          </a:pPr>
          <a:r>
            <a:rPr lang="en-GB" sz="3600" b="1" kern="1200" baseline="0" dirty="0">
              <a:latin typeface="+mj-lt"/>
            </a:rPr>
            <a:t>ACTIONS 2025</a:t>
          </a:r>
        </a:p>
      </dsp:txBody>
      <dsp:txXfrm>
        <a:off x="531922" y="391230"/>
        <a:ext cx="7800306" cy="703400"/>
      </dsp:txXfrm>
    </dsp:sp>
    <dsp:sp modelId="{0FD49BCD-2157-4C5E-956C-E5733222EEDB}">
      <dsp:nvSpPr>
        <dsp:cNvPr id="0" name=""/>
        <dsp:cNvSpPr/>
      </dsp:nvSpPr>
      <dsp:spPr>
        <a:xfrm>
          <a:off x="78082" y="335305"/>
          <a:ext cx="972316" cy="959900"/>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73BB376E-5116-41F0-AAA9-41B658D4462D}">
      <dsp:nvSpPr>
        <dsp:cNvPr id="0" name=""/>
        <dsp:cNvSpPr/>
      </dsp:nvSpPr>
      <dsp:spPr>
        <a:xfrm>
          <a:off x="1220861" y="1495647"/>
          <a:ext cx="7247277" cy="771771"/>
        </a:xfrm>
        <a:prstGeom prst="rect">
          <a:avLst/>
        </a:prstGeom>
        <a:solidFill>
          <a:srgbClr val="F38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2594" tIns="50800" rIns="50800" bIns="50800" numCol="1" spcCol="1270" anchor="ctr" anchorCtr="0">
          <a:noAutofit/>
        </a:bodyPr>
        <a:lstStyle/>
        <a:p>
          <a:pPr marL="0" lvl="0" indent="0" algn="l" defTabSz="889000" rtl="0">
            <a:lnSpc>
              <a:spcPct val="90000"/>
            </a:lnSpc>
            <a:spcBef>
              <a:spcPct val="0"/>
            </a:spcBef>
            <a:spcAft>
              <a:spcPct val="35000"/>
            </a:spcAft>
            <a:buNone/>
          </a:pPr>
          <a:r>
            <a:rPr lang="fi-FI" sz="2000" kern="1200" dirty="0"/>
            <a:t>Active </a:t>
          </a:r>
          <a:r>
            <a:rPr lang="fi-FI" sz="2000" kern="1200" dirty="0" err="1"/>
            <a:t>advocacy</a:t>
          </a:r>
          <a:r>
            <a:rPr lang="fi-FI" sz="2000" kern="1200" dirty="0"/>
            <a:t> for </a:t>
          </a:r>
          <a:r>
            <a:rPr lang="fi-FI" sz="2000" kern="1200" dirty="0" err="1"/>
            <a:t>the</a:t>
          </a:r>
          <a:r>
            <a:rPr lang="fi-FI" sz="2000" kern="1200" dirty="0"/>
            <a:t> </a:t>
          </a:r>
          <a:r>
            <a:rPr lang="fi-FI" sz="2000" kern="1200" dirty="0" err="1"/>
            <a:t>municipal</a:t>
          </a:r>
          <a:r>
            <a:rPr lang="fi-FI" sz="2000" kern="1200" dirty="0"/>
            <a:t> and </a:t>
          </a:r>
          <a:r>
            <a:rPr lang="fi-FI" sz="2000" kern="1200" dirty="0" err="1"/>
            <a:t>regional</a:t>
          </a:r>
          <a:r>
            <a:rPr lang="fi-FI" sz="2000" kern="1200" dirty="0"/>
            <a:t> </a:t>
          </a:r>
          <a:r>
            <a:rPr lang="fi-FI" sz="2000" kern="1200" dirty="0" err="1"/>
            <a:t>elections</a:t>
          </a:r>
          <a:r>
            <a:rPr lang="fi-FI" sz="2000" kern="1200" dirty="0"/>
            <a:t> in 2025</a:t>
          </a:r>
          <a:endParaRPr lang="en-GB" sz="2000" kern="1200" baseline="0" dirty="0">
            <a:latin typeface="+mn-lt"/>
          </a:endParaRPr>
        </a:p>
      </dsp:txBody>
      <dsp:txXfrm>
        <a:off x="1220861" y="1495647"/>
        <a:ext cx="7247277" cy="771771"/>
      </dsp:txXfrm>
    </dsp:sp>
    <dsp:sp modelId="{2C1EC78D-7FDC-4DC6-8D1C-C9642F2AF189}">
      <dsp:nvSpPr>
        <dsp:cNvPr id="0" name=""/>
        <dsp:cNvSpPr/>
      </dsp:nvSpPr>
      <dsp:spPr>
        <a:xfrm>
          <a:off x="650020" y="1446455"/>
          <a:ext cx="964714" cy="964714"/>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D5690DB-99F0-4928-B5F5-D68DA0EF1F13}">
      <dsp:nvSpPr>
        <dsp:cNvPr id="0" name=""/>
        <dsp:cNvSpPr/>
      </dsp:nvSpPr>
      <dsp:spPr>
        <a:xfrm>
          <a:off x="1302113" y="2700214"/>
          <a:ext cx="7077542" cy="771771"/>
        </a:xfrm>
        <a:prstGeom prst="rect">
          <a:avLst/>
        </a:prstGeom>
        <a:solidFill>
          <a:srgbClr val="F38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2594" tIns="50800" rIns="50800" bIns="50800" numCol="1" spcCol="1270" anchor="ctr" anchorCtr="0">
          <a:noAutofit/>
        </a:bodyPr>
        <a:lstStyle/>
        <a:p>
          <a:pPr marL="0" lvl="0" indent="0" algn="l" defTabSz="889000">
            <a:lnSpc>
              <a:spcPct val="90000"/>
            </a:lnSpc>
            <a:spcBef>
              <a:spcPct val="0"/>
            </a:spcBef>
            <a:spcAft>
              <a:spcPct val="35000"/>
            </a:spcAft>
            <a:buFont typeface="Times New Roman" panose="02020603050405020304" pitchFamily="18" charset="0"/>
            <a:buNone/>
          </a:pPr>
          <a:r>
            <a:rPr lang="fi-FI" sz="2000" dirty="0"/>
            <a:t>To</a:t>
          </a:r>
          <a:r>
            <a:rPr lang="en-GB" sz="2000" baseline="0" dirty="0">
              <a:latin typeface="+mn-lt"/>
            </a:rPr>
            <a:t> participate in the most important project consortiums that promote equine welfare.</a:t>
          </a:r>
          <a:endParaRPr lang="en-GB" sz="2000" kern="1200" baseline="0" dirty="0">
            <a:latin typeface="+mn-lt"/>
          </a:endParaRPr>
        </a:p>
      </dsp:txBody>
      <dsp:txXfrm>
        <a:off x="1302113" y="2700214"/>
        <a:ext cx="7077542" cy="771771"/>
      </dsp:txXfrm>
    </dsp:sp>
    <dsp:sp modelId="{42D08A20-2648-4738-A508-9D8041F18FDF}">
      <dsp:nvSpPr>
        <dsp:cNvPr id="0" name=""/>
        <dsp:cNvSpPr/>
      </dsp:nvSpPr>
      <dsp:spPr>
        <a:xfrm>
          <a:off x="819755" y="2603742"/>
          <a:ext cx="964714" cy="964714"/>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94ECF3B-4A3F-4756-A6D9-95CA153C354B}">
      <dsp:nvSpPr>
        <dsp:cNvPr id="0" name=""/>
        <dsp:cNvSpPr/>
      </dsp:nvSpPr>
      <dsp:spPr>
        <a:xfrm>
          <a:off x="1132377" y="3857501"/>
          <a:ext cx="7247277" cy="771771"/>
        </a:xfrm>
        <a:prstGeom prst="rect">
          <a:avLst/>
        </a:prstGeom>
        <a:solidFill>
          <a:srgbClr val="F39200"/>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612594" tIns="50800" rIns="50800" bIns="50800" numCol="1" spcCol="1270" anchor="ctr" anchorCtr="0">
          <a:noAutofit/>
        </a:bodyPr>
        <a:lstStyle/>
        <a:p>
          <a:pPr marL="0" lvl="0" indent="0" algn="l" defTabSz="889000">
            <a:lnSpc>
              <a:spcPct val="90000"/>
            </a:lnSpc>
            <a:spcBef>
              <a:spcPct val="0"/>
            </a:spcBef>
            <a:spcAft>
              <a:spcPct val="35000"/>
            </a:spcAft>
            <a:buNone/>
          </a:pPr>
          <a:r>
            <a:rPr lang="en-GB" sz="2000" kern="1200" baseline="0" dirty="0">
              <a:latin typeface="+mn-lt"/>
            </a:rPr>
            <a:t>The Equine welfare working group produces science-based material to be utilised in the organisation at all levels.</a:t>
          </a:r>
        </a:p>
      </dsp:txBody>
      <dsp:txXfrm>
        <a:off x="1132377" y="3857501"/>
        <a:ext cx="7247277" cy="771771"/>
      </dsp:txXfrm>
    </dsp:sp>
    <dsp:sp modelId="{0E288FE7-4067-48A6-9AF9-3AB5284FF6AB}">
      <dsp:nvSpPr>
        <dsp:cNvPr id="0" name=""/>
        <dsp:cNvSpPr/>
      </dsp:nvSpPr>
      <dsp:spPr>
        <a:xfrm>
          <a:off x="650020" y="3761030"/>
          <a:ext cx="964714" cy="964714"/>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DDD54612-ABC4-414B-96BC-7C4B5704EA2E}">
      <dsp:nvSpPr>
        <dsp:cNvPr id="0" name=""/>
        <dsp:cNvSpPr/>
      </dsp:nvSpPr>
      <dsp:spPr>
        <a:xfrm>
          <a:off x="579348" y="4992758"/>
          <a:ext cx="7800306" cy="815832"/>
        </a:xfrm>
        <a:prstGeom prst="rect">
          <a:avLst/>
        </a:prstGeom>
        <a:solidFill>
          <a:srgbClr val="F38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2594" tIns="50800" rIns="50800" bIns="50800" numCol="1" spcCol="1270" anchor="ctr" anchorCtr="0">
          <a:noAutofit/>
        </a:bodyPr>
        <a:lstStyle/>
        <a:p>
          <a:pPr marL="0" lvl="0" indent="0" algn="l" defTabSz="889000" rtl="0">
            <a:lnSpc>
              <a:spcPct val="90000"/>
            </a:lnSpc>
            <a:spcBef>
              <a:spcPct val="0"/>
            </a:spcBef>
            <a:spcAft>
              <a:spcPct val="35000"/>
            </a:spcAft>
            <a:buNone/>
          </a:pPr>
          <a:r>
            <a:rPr lang="fi-FI" sz="2000" dirty="0" err="1"/>
            <a:t>Support</a:t>
          </a:r>
          <a:r>
            <a:rPr lang="fi-FI" sz="2000" dirty="0"/>
            <a:t> </a:t>
          </a:r>
          <a:r>
            <a:rPr lang="fi-FI" sz="2000" dirty="0" err="1"/>
            <a:t>the</a:t>
          </a:r>
          <a:r>
            <a:rPr lang="fi-FI" sz="2000" dirty="0"/>
            <a:t> </a:t>
          </a:r>
          <a:r>
            <a:rPr lang="fi-FI" sz="2000" dirty="0" err="1"/>
            <a:t>activities</a:t>
          </a:r>
          <a:r>
            <a:rPr lang="fi-FI" sz="2000" dirty="0"/>
            <a:t> of </a:t>
          </a:r>
          <a:r>
            <a:rPr lang="fi-FI" sz="2000" dirty="0" err="1"/>
            <a:t>horse</a:t>
          </a:r>
          <a:r>
            <a:rPr lang="fi-FI" sz="2000" dirty="0"/>
            <a:t> </a:t>
          </a:r>
          <a:r>
            <a:rPr lang="fi-FI" sz="2000" dirty="0" err="1"/>
            <a:t>skills</a:t>
          </a:r>
          <a:r>
            <a:rPr lang="fi-FI" sz="2000" dirty="0"/>
            <a:t> </a:t>
          </a:r>
          <a:r>
            <a:rPr lang="fi-FI" sz="2000" dirty="0" err="1"/>
            <a:t>clubs</a:t>
          </a:r>
          <a:r>
            <a:rPr lang="fi-FI" sz="2000" dirty="0"/>
            <a:t>.</a:t>
          </a:r>
          <a:endParaRPr lang="en-GB" sz="2000" kern="1200" baseline="0" dirty="0">
            <a:latin typeface="+mn-lt"/>
          </a:endParaRPr>
        </a:p>
      </dsp:txBody>
      <dsp:txXfrm>
        <a:off x="579348" y="4992758"/>
        <a:ext cx="7800306" cy="815832"/>
      </dsp:txXfrm>
    </dsp:sp>
    <dsp:sp modelId="{D7DD96AC-BDF6-4D9C-8106-A4BA5177B846}">
      <dsp:nvSpPr>
        <dsp:cNvPr id="0" name=""/>
        <dsp:cNvSpPr/>
      </dsp:nvSpPr>
      <dsp:spPr>
        <a:xfrm>
          <a:off x="96991" y="4918317"/>
          <a:ext cx="964714" cy="964714"/>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BCB046-7B73-46D8-9AB1-D1E7AE278A44}">
      <dsp:nvSpPr>
        <dsp:cNvPr id="0" name=""/>
        <dsp:cNvSpPr/>
      </dsp:nvSpPr>
      <dsp:spPr>
        <a:xfrm>
          <a:off x="-6162124" y="-925792"/>
          <a:ext cx="7202707" cy="7202707"/>
        </a:xfrm>
        <a:prstGeom prst="blockArc">
          <a:avLst>
            <a:gd name="adj1" fmla="val 18900000"/>
            <a:gd name="adj2" fmla="val 2700000"/>
            <a:gd name="adj3" fmla="val 300"/>
          </a:avLst>
        </a:prstGeom>
        <a:noFill/>
        <a:ln w="12700" cap="flat" cmpd="sng" algn="ctr">
          <a:noFill/>
          <a:prstDash val="solid"/>
          <a:miter lim="800000"/>
        </a:ln>
        <a:effectLst/>
      </dsp:spPr>
      <dsp:style>
        <a:lnRef idx="2">
          <a:scrgbClr r="0" g="0" b="0"/>
        </a:lnRef>
        <a:fillRef idx="0">
          <a:scrgbClr r="0" g="0" b="0"/>
        </a:fillRef>
        <a:effectRef idx="0">
          <a:scrgbClr r="0" g="0" b="0"/>
        </a:effectRef>
        <a:fontRef idx="minor"/>
      </dsp:style>
    </dsp:sp>
    <dsp:sp modelId="{72087950-082E-4634-93B0-537888FC0B99}">
      <dsp:nvSpPr>
        <dsp:cNvPr id="0" name=""/>
        <dsp:cNvSpPr/>
      </dsp:nvSpPr>
      <dsp:spPr>
        <a:xfrm>
          <a:off x="680780" y="517464"/>
          <a:ext cx="6773697" cy="1070224"/>
        </a:xfrm>
        <a:prstGeom prst="rect">
          <a:avLst/>
        </a:prstGeom>
        <a:solidFill>
          <a:srgbClr val="E50064"/>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9491" tIns="91440" rIns="91440" bIns="91440" numCol="1" spcCol="1270" anchor="ctr" anchorCtr="0">
          <a:noAutofit/>
        </a:bodyPr>
        <a:lstStyle/>
        <a:p>
          <a:pPr marL="0" lvl="0" indent="0" algn="l" defTabSz="1600200">
            <a:lnSpc>
              <a:spcPct val="90000"/>
            </a:lnSpc>
            <a:spcBef>
              <a:spcPct val="0"/>
            </a:spcBef>
            <a:spcAft>
              <a:spcPct val="35000"/>
            </a:spcAft>
            <a:buNone/>
          </a:pPr>
          <a:r>
            <a:rPr lang="en-GB" sz="3600" b="1" kern="1200" baseline="0" dirty="0">
              <a:solidFill>
                <a:schemeClr val="bg1"/>
              </a:solidFill>
              <a:latin typeface="Calibri"/>
            </a:rPr>
            <a:t>VALUE IN COMMUNITY</a:t>
          </a:r>
        </a:p>
      </dsp:txBody>
      <dsp:txXfrm>
        <a:off x="680780" y="517464"/>
        <a:ext cx="6773697" cy="1070224"/>
      </dsp:txXfrm>
    </dsp:sp>
    <dsp:sp modelId="{69AA8992-15D3-47E1-A91E-57D078752155}">
      <dsp:nvSpPr>
        <dsp:cNvPr id="0" name=""/>
        <dsp:cNvSpPr/>
      </dsp:nvSpPr>
      <dsp:spPr>
        <a:xfrm>
          <a:off x="-9032" y="448852"/>
          <a:ext cx="1337780" cy="1337780"/>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DEC6AABE-E29A-4828-A707-DCA33377AFCE}">
      <dsp:nvSpPr>
        <dsp:cNvPr id="0" name=""/>
        <dsp:cNvSpPr/>
      </dsp:nvSpPr>
      <dsp:spPr>
        <a:xfrm>
          <a:off x="653837" y="2193681"/>
          <a:ext cx="6837599" cy="1058794"/>
        </a:xfrm>
        <a:prstGeom prst="rect">
          <a:avLst/>
        </a:prstGeom>
        <a:solidFill>
          <a:srgbClr val="E50064"/>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9491"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baseline="0" dirty="0">
              <a:solidFill>
                <a:schemeClr val="bg1"/>
              </a:solidFill>
              <a:latin typeface="+mn-lt"/>
            </a:rPr>
            <a:t>To enable an open, respectful and equal community in which everyone can safely exercise and engage in according to their own goals and from their own starting points.</a:t>
          </a:r>
        </a:p>
      </dsp:txBody>
      <dsp:txXfrm>
        <a:off x="653837" y="2193681"/>
        <a:ext cx="6837599" cy="1058794"/>
      </dsp:txXfrm>
    </dsp:sp>
    <dsp:sp modelId="{E458BE61-A50E-4D3C-A42A-0335C54F6BD0}">
      <dsp:nvSpPr>
        <dsp:cNvPr id="0" name=""/>
        <dsp:cNvSpPr/>
      </dsp:nvSpPr>
      <dsp:spPr>
        <a:xfrm>
          <a:off x="60304" y="2054188"/>
          <a:ext cx="1337780" cy="1337780"/>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4761E233-8D1E-46B4-8F62-FF205A00B759}">
      <dsp:nvSpPr>
        <dsp:cNvPr id="0" name=""/>
        <dsp:cNvSpPr/>
      </dsp:nvSpPr>
      <dsp:spPr>
        <a:xfrm>
          <a:off x="692498" y="3682909"/>
          <a:ext cx="6773697" cy="1070224"/>
        </a:xfrm>
        <a:prstGeom prst="rect">
          <a:avLst/>
        </a:prstGeom>
        <a:solidFill>
          <a:srgbClr val="E50064"/>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9491" tIns="50800" rIns="50800" bIns="50800" numCol="1" spcCol="1270" anchor="ctr" anchorCtr="0">
          <a:noAutofit/>
        </a:bodyPr>
        <a:lstStyle/>
        <a:p>
          <a:pPr marL="0" lvl="0" indent="0" algn="l" defTabSz="889000">
            <a:lnSpc>
              <a:spcPct val="90000"/>
            </a:lnSpc>
            <a:spcBef>
              <a:spcPct val="0"/>
            </a:spcBef>
            <a:spcAft>
              <a:spcPct val="35000"/>
            </a:spcAft>
            <a:buNone/>
          </a:pPr>
          <a:r>
            <a:rPr lang="en-GB" sz="2000" b="0" kern="1200" baseline="0" dirty="0">
              <a:solidFill>
                <a:schemeClr val="bg1"/>
              </a:solidFill>
              <a:latin typeface="Calibri" panose="020F0502020204030204" pitchFamily="34" charset="0"/>
            </a:rPr>
            <a:t>To s</a:t>
          </a:r>
          <a:r>
            <a:rPr lang="fi-FI" sz="2000" kern="1200" dirty="0" err="1"/>
            <a:t>upport</a:t>
          </a:r>
          <a:r>
            <a:rPr lang="fi-FI" sz="2000" kern="1200" dirty="0"/>
            <a:t> </a:t>
          </a:r>
          <a:r>
            <a:rPr lang="fi-FI" sz="2000" kern="1200" dirty="0" err="1"/>
            <a:t>the</a:t>
          </a:r>
          <a:r>
            <a:rPr lang="fi-FI" sz="2000" kern="1200" dirty="0"/>
            <a:t> </a:t>
          </a:r>
          <a:r>
            <a:rPr lang="fi-FI" sz="2000" kern="1200" dirty="0" err="1"/>
            <a:t>realization</a:t>
          </a:r>
          <a:r>
            <a:rPr lang="fi-FI" sz="2000" kern="1200" dirty="0"/>
            <a:t> of </a:t>
          </a:r>
          <a:r>
            <a:rPr lang="fi-FI" sz="2000" kern="1200" dirty="0" err="1"/>
            <a:t>well-being</a:t>
          </a:r>
          <a:r>
            <a:rPr lang="fi-FI" sz="2000" kern="1200" dirty="0"/>
            <a:t> and </a:t>
          </a:r>
          <a:r>
            <a:rPr lang="fi-FI" sz="2000" kern="1200" dirty="0" err="1"/>
            <a:t>strengthen</a:t>
          </a:r>
          <a:r>
            <a:rPr lang="fi-FI" sz="2000" kern="1200" dirty="0"/>
            <a:t> </a:t>
          </a:r>
          <a:r>
            <a:rPr lang="fi-FI" sz="2000" kern="1200" dirty="0" err="1"/>
            <a:t>opportunities</a:t>
          </a:r>
          <a:r>
            <a:rPr lang="fi-FI" sz="2000" kern="1200" dirty="0"/>
            <a:t> for </a:t>
          </a:r>
          <a:r>
            <a:rPr lang="fi-FI" sz="2000" kern="1200" dirty="0" err="1"/>
            <a:t>participation</a:t>
          </a:r>
          <a:r>
            <a:rPr lang="fi-FI" sz="2000" kern="1200" dirty="0"/>
            <a:t> in </a:t>
          </a:r>
          <a:r>
            <a:rPr lang="fi-FI" sz="2000" kern="1200" dirty="0" err="1"/>
            <a:t>the</a:t>
          </a:r>
          <a:r>
            <a:rPr lang="fi-FI" sz="2000" kern="1200" dirty="0"/>
            <a:t> </a:t>
          </a:r>
          <a:r>
            <a:rPr lang="fi-FI" sz="2000" kern="1200" dirty="0" err="1"/>
            <a:t>community</a:t>
          </a:r>
          <a:r>
            <a:rPr lang="fi-FI" sz="2000" kern="1200" dirty="0"/>
            <a:t>.</a:t>
          </a:r>
          <a:endParaRPr lang="en-GB" sz="2000" b="0" kern="1200" baseline="0" dirty="0">
            <a:solidFill>
              <a:schemeClr val="bg1"/>
            </a:solidFill>
            <a:latin typeface="Calibri" panose="020F0502020204030204" pitchFamily="34" charset="0"/>
          </a:endParaRPr>
        </a:p>
      </dsp:txBody>
      <dsp:txXfrm>
        <a:off x="692498" y="3682909"/>
        <a:ext cx="6773697" cy="1070224"/>
      </dsp:txXfrm>
    </dsp:sp>
    <dsp:sp modelId="{35A3D728-9F61-4946-80CD-2839139B1D38}">
      <dsp:nvSpPr>
        <dsp:cNvPr id="0" name=""/>
        <dsp:cNvSpPr/>
      </dsp:nvSpPr>
      <dsp:spPr>
        <a:xfrm>
          <a:off x="-39386" y="3612007"/>
          <a:ext cx="1337780" cy="1337780"/>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B7F22-DE02-46F3-BFD8-3AC80D67F1AF}">
      <dsp:nvSpPr>
        <dsp:cNvPr id="0" name=""/>
        <dsp:cNvSpPr/>
      </dsp:nvSpPr>
      <dsp:spPr>
        <a:xfrm>
          <a:off x="-5929113" y="-907944"/>
          <a:ext cx="7063243" cy="7063243"/>
        </a:xfrm>
        <a:prstGeom prst="blockArc">
          <a:avLst>
            <a:gd name="adj1" fmla="val 18900000"/>
            <a:gd name="adj2" fmla="val 2700000"/>
            <a:gd name="adj3" fmla="val 306"/>
          </a:avLst>
        </a:prstGeom>
        <a:noFill/>
        <a:ln w="12700" cap="flat" cmpd="sng" algn="ctr">
          <a:solidFill>
            <a:srgbClr val="E50064"/>
          </a:solidFill>
          <a:prstDash val="solid"/>
          <a:miter lim="800000"/>
        </a:ln>
        <a:effectLst/>
      </dsp:spPr>
      <dsp:style>
        <a:lnRef idx="2">
          <a:scrgbClr r="0" g="0" b="0"/>
        </a:lnRef>
        <a:fillRef idx="0">
          <a:scrgbClr r="0" g="0" b="0"/>
        </a:fillRef>
        <a:effectRef idx="0">
          <a:scrgbClr r="0" g="0" b="0"/>
        </a:effectRef>
        <a:fontRef idx="minor"/>
      </dsp:style>
    </dsp:sp>
    <dsp:sp modelId="{2FABC47F-F474-4CFA-ADFC-4479E76C693C}">
      <dsp:nvSpPr>
        <dsp:cNvPr id="0" name=""/>
        <dsp:cNvSpPr/>
      </dsp:nvSpPr>
      <dsp:spPr>
        <a:xfrm>
          <a:off x="687188" y="532338"/>
          <a:ext cx="7192141" cy="956498"/>
        </a:xfrm>
        <a:prstGeom prst="rect">
          <a:avLst/>
        </a:prstGeom>
        <a:solidFill>
          <a:srgbClr val="E500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3017" tIns="91440" rIns="91440" bIns="91440" numCol="1" spcCol="1270" anchor="ctr" anchorCtr="0">
          <a:noAutofit/>
        </a:bodyPr>
        <a:lstStyle/>
        <a:p>
          <a:pPr marL="0" lvl="0" indent="0" algn="l" defTabSz="1600200">
            <a:lnSpc>
              <a:spcPct val="90000"/>
            </a:lnSpc>
            <a:spcBef>
              <a:spcPct val="0"/>
            </a:spcBef>
            <a:spcAft>
              <a:spcPct val="35000"/>
            </a:spcAft>
            <a:buNone/>
          </a:pPr>
          <a:r>
            <a:rPr lang="en-GB" sz="3600" b="1" kern="1200" baseline="0" dirty="0">
              <a:latin typeface="+mj-lt"/>
            </a:rPr>
            <a:t>     GOALS 2025 </a:t>
          </a:r>
        </a:p>
      </dsp:txBody>
      <dsp:txXfrm>
        <a:off x="687188" y="532338"/>
        <a:ext cx="7192141" cy="956498"/>
      </dsp:txXfrm>
    </dsp:sp>
    <dsp:sp modelId="{0FD49BCD-2157-4C5E-956C-E5733222EEDB}">
      <dsp:nvSpPr>
        <dsp:cNvPr id="0" name=""/>
        <dsp:cNvSpPr/>
      </dsp:nvSpPr>
      <dsp:spPr>
        <a:xfrm>
          <a:off x="99660" y="473081"/>
          <a:ext cx="1322175" cy="1305292"/>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8AE90666-6982-48AE-BF1A-1E6FCD2DC2FD}">
      <dsp:nvSpPr>
        <dsp:cNvPr id="0" name=""/>
        <dsp:cNvSpPr/>
      </dsp:nvSpPr>
      <dsp:spPr>
        <a:xfrm>
          <a:off x="1112399" y="2098941"/>
          <a:ext cx="6810659" cy="1049470"/>
        </a:xfrm>
        <a:prstGeom prst="rect">
          <a:avLst/>
        </a:prstGeom>
        <a:solidFill>
          <a:srgbClr val="E500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8777" tIns="83820" rIns="83820" bIns="83820" numCol="1" spcCol="1270" anchor="ctr" anchorCtr="0">
          <a:noAutofit/>
        </a:bodyPr>
        <a:lstStyle/>
        <a:p>
          <a:pPr marL="0" lvl="0" indent="0" algn="l" defTabSz="977900">
            <a:lnSpc>
              <a:spcPct val="90000"/>
            </a:lnSpc>
            <a:spcBef>
              <a:spcPct val="0"/>
            </a:spcBef>
            <a:spcAft>
              <a:spcPct val="35000"/>
            </a:spcAft>
            <a:buNone/>
          </a:pPr>
          <a:r>
            <a:rPr lang="fi-FI" sz="2200" kern="1200" dirty="0" err="1"/>
            <a:t>Promote</a:t>
          </a:r>
          <a:r>
            <a:rPr lang="fi-FI" sz="2200" kern="1200" dirty="0"/>
            <a:t> a </a:t>
          </a:r>
          <a:r>
            <a:rPr lang="fi-FI" sz="2200" kern="1200" dirty="0" err="1"/>
            <a:t>healthy</a:t>
          </a:r>
          <a:r>
            <a:rPr lang="fi-FI" sz="2200" kern="1200" dirty="0"/>
            <a:t> and </a:t>
          </a:r>
          <a:r>
            <a:rPr lang="fi-FI" sz="2200" kern="1200" dirty="0" err="1"/>
            <a:t>active</a:t>
          </a:r>
          <a:r>
            <a:rPr lang="fi-FI" sz="2200" kern="1200" dirty="0"/>
            <a:t> </a:t>
          </a:r>
          <a:r>
            <a:rPr lang="fi-FI" sz="2200" kern="1200" dirty="0" err="1"/>
            <a:t>lifestyle</a:t>
          </a:r>
          <a:r>
            <a:rPr lang="fi-FI" sz="2200" kern="1200" dirty="0"/>
            <a:t>.</a:t>
          </a:r>
          <a:endParaRPr lang="fi-FI" sz="2200" kern="1200" baseline="0" dirty="0"/>
        </a:p>
      </dsp:txBody>
      <dsp:txXfrm>
        <a:off x="1112399" y="2098941"/>
        <a:ext cx="6810659" cy="1049470"/>
      </dsp:txXfrm>
    </dsp:sp>
    <dsp:sp modelId="{E07BD563-4E12-47CC-9CE8-C2D5C5B1C471}">
      <dsp:nvSpPr>
        <dsp:cNvPr id="0" name=""/>
        <dsp:cNvSpPr/>
      </dsp:nvSpPr>
      <dsp:spPr>
        <a:xfrm>
          <a:off x="506855" y="1984549"/>
          <a:ext cx="1311838" cy="1311838"/>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CB781BAF-533C-42D3-B4D7-10574E683428}">
      <dsp:nvSpPr>
        <dsp:cNvPr id="0" name=""/>
        <dsp:cNvSpPr/>
      </dsp:nvSpPr>
      <dsp:spPr>
        <a:xfrm>
          <a:off x="730917" y="3673147"/>
          <a:ext cx="7192141" cy="1049470"/>
        </a:xfrm>
        <a:prstGeom prst="rect">
          <a:avLst/>
        </a:prstGeom>
        <a:solidFill>
          <a:srgbClr val="E500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3017" tIns="55880" rIns="55880" bIns="55880" numCol="1" spcCol="1270" anchor="ctr" anchorCtr="0">
          <a:noAutofit/>
        </a:bodyPr>
        <a:lstStyle/>
        <a:p>
          <a:pPr marL="0" lvl="0" indent="0" algn="l" defTabSz="977900">
            <a:lnSpc>
              <a:spcPct val="90000"/>
            </a:lnSpc>
            <a:spcBef>
              <a:spcPct val="0"/>
            </a:spcBef>
            <a:spcAft>
              <a:spcPct val="35000"/>
            </a:spcAft>
            <a:buNone/>
          </a:pPr>
          <a:r>
            <a:rPr lang="fi-FI" sz="2200" kern="1200" dirty="0" err="1"/>
            <a:t>Enhance</a:t>
          </a:r>
          <a:r>
            <a:rPr lang="fi-FI" sz="2200" kern="1200" dirty="0"/>
            <a:t> </a:t>
          </a:r>
          <a:r>
            <a:rPr lang="fi-FI" sz="2200" kern="1200" dirty="0" err="1"/>
            <a:t>the</a:t>
          </a:r>
          <a:r>
            <a:rPr lang="fi-FI" sz="2200" kern="1200" dirty="0"/>
            <a:t> </a:t>
          </a:r>
          <a:r>
            <a:rPr lang="fi-FI" sz="2200" kern="1200" dirty="0" err="1"/>
            <a:t>sense</a:t>
          </a:r>
          <a:r>
            <a:rPr lang="fi-FI" sz="2200" kern="1200" dirty="0"/>
            <a:t> of </a:t>
          </a:r>
          <a:r>
            <a:rPr lang="fi-FI" sz="2200" kern="1200" dirty="0" err="1"/>
            <a:t>belonging</a:t>
          </a:r>
          <a:r>
            <a:rPr lang="fi-FI" sz="2200" kern="1200" dirty="0"/>
            <a:t>, </a:t>
          </a:r>
          <a:r>
            <a:rPr lang="fi-FI" sz="2200" kern="1200" dirty="0" err="1"/>
            <a:t>participation</a:t>
          </a:r>
          <a:r>
            <a:rPr lang="fi-FI" sz="2200" kern="1200" dirty="0"/>
            <a:t>, </a:t>
          </a:r>
          <a:r>
            <a:rPr lang="fi-FI" sz="2200" kern="1200" dirty="0" err="1"/>
            <a:t>mutual</a:t>
          </a:r>
          <a:r>
            <a:rPr lang="fi-FI" sz="2200" kern="1200" dirty="0"/>
            <a:t> </a:t>
          </a:r>
          <a:r>
            <a:rPr lang="fi-FI" sz="2200" kern="1200" dirty="0" err="1"/>
            <a:t>respect</a:t>
          </a:r>
          <a:r>
            <a:rPr lang="fi-FI" sz="2200" kern="1200" dirty="0"/>
            <a:t>, and </a:t>
          </a:r>
          <a:r>
            <a:rPr lang="fi-FI" sz="2200" kern="1200" dirty="0" err="1"/>
            <a:t>appreciation</a:t>
          </a:r>
          <a:r>
            <a:rPr lang="fi-FI" sz="2200" kern="1200" dirty="0"/>
            <a:t> </a:t>
          </a:r>
          <a:r>
            <a:rPr lang="fi-FI" sz="2200" kern="1200" dirty="0" err="1"/>
            <a:t>within</a:t>
          </a:r>
          <a:r>
            <a:rPr lang="fi-FI" sz="2200" kern="1200" dirty="0"/>
            <a:t> </a:t>
          </a:r>
          <a:r>
            <a:rPr lang="fi-FI" sz="2200" kern="1200" dirty="0" err="1"/>
            <a:t>the</a:t>
          </a:r>
          <a:r>
            <a:rPr lang="fi-FI" sz="2200" kern="1200" dirty="0"/>
            <a:t> </a:t>
          </a:r>
          <a:r>
            <a:rPr lang="fi-FI" sz="2200" kern="1200" dirty="0" err="1"/>
            <a:t>equestrian</a:t>
          </a:r>
          <a:r>
            <a:rPr lang="fi-FI" sz="2200" kern="1200" dirty="0"/>
            <a:t> </a:t>
          </a:r>
          <a:r>
            <a:rPr lang="fi-FI" sz="2200" kern="1200" dirty="0" err="1"/>
            <a:t>community</a:t>
          </a:r>
          <a:r>
            <a:rPr lang="fi-FI" sz="2200" kern="1200" dirty="0"/>
            <a:t>.</a:t>
          </a:r>
          <a:endParaRPr lang="fi-FI" sz="2200" kern="1200" baseline="0" dirty="0"/>
        </a:p>
      </dsp:txBody>
      <dsp:txXfrm>
        <a:off x="730917" y="3673147"/>
        <a:ext cx="7192141" cy="1049470"/>
      </dsp:txXfrm>
    </dsp:sp>
    <dsp:sp modelId="{9F164DE6-A352-4C1B-965D-ED8A31D09578}">
      <dsp:nvSpPr>
        <dsp:cNvPr id="0" name=""/>
        <dsp:cNvSpPr/>
      </dsp:nvSpPr>
      <dsp:spPr>
        <a:xfrm>
          <a:off x="74997" y="3541963"/>
          <a:ext cx="1311838" cy="1311838"/>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B7F22-DE02-46F3-BFD8-3AC80D67F1AF}">
      <dsp:nvSpPr>
        <dsp:cNvPr id="0" name=""/>
        <dsp:cNvSpPr/>
      </dsp:nvSpPr>
      <dsp:spPr>
        <a:xfrm>
          <a:off x="-6510607" y="-996927"/>
          <a:ext cx="7758551" cy="7758551"/>
        </a:xfrm>
        <a:prstGeom prst="blockArc">
          <a:avLst>
            <a:gd name="adj1" fmla="val 18900000"/>
            <a:gd name="adj2" fmla="val 2700000"/>
            <a:gd name="adj3" fmla="val 278"/>
          </a:avLst>
        </a:prstGeom>
        <a:noFill/>
        <a:ln w="12700" cap="flat" cmpd="sng" algn="ctr">
          <a:solidFill>
            <a:srgbClr val="E50064"/>
          </a:solidFill>
          <a:prstDash val="solid"/>
          <a:miter lim="800000"/>
        </a:ln>
        <a:effectLst/>
      </dsp:spPr>
      <dsp:style>
        <a:lnRef idx="2">
          <a:scrgbClr r="0" g="0" b="0"/>
        </a:lnRef>
        <a:fillRef idx="0">
          <a:scrgbClr r="0" g="0" b="0"/>
        </a:fillRef>
        <a:effectRef idx="0">
          <a:scrgbClr r="0" g="0" b="0"/>
        </a:effectRef>
        <a:fontRef idx="minor"/>
      </dsp:style>
    </dsp:sp>
    <dsp:sp modelId="{2FABC47F-F474-4CFA-ADFC-4479E76C693C}">
      <dsp:nvSpPr>
        <dsp:cNvPr id="0" name=""/>
        <dsp:cNvSpPr/>
      </dsp:nvSpPr>
      <dsp:spPr>
        <a:xfrm>
          <a:off x="610337" y="379133"/>
          <a:ext cx="7638697" cy="1078433"/>
        </a:xfrm>
        <a:prstGeom prst="rect">
          <a:avLst/>
        </a:prstGeom>
        <a:solidFill>
          <a:srgbClr val="E500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3930" tIns="91440" rIns="91440" bIns="91440" numCol="1" spcCol="1270" anchor="ctr" anchorCtr="0">
          <a:noAutofit/>
        </a:bodyPr>
        <a:lstStyle/>
        <a:p>
          <a:pPr marL="0" lvl="0" indent="0" algn="l" defTabSz="1600200" rtl="0">
            <a:lnSpc>
              <a:spcPct val="90000"/>
            </a:lnSpc>
            <a:spcBef>
              <a:spcPct val="0"/>
            </a:spcBef>
            <a:spcAft>
              <a:spcPct val="35000"/>
            </a:spcAft>
            <a:buNone/>
          </a:pPr>
          <a:r>
            <a:rPr lang="en-GB" sz="3600" b="1" kern="1200" baseline="0" dirty="0">
              <a:latin typeface="+mj-lt"/>
            </a:rPr>
            <a:t>      ACTIONS 2025</a:t>
          </a:r>
        </a:p>
      </dsp:txBody>
      <dsp:txXfrm>
        <a:off x="610337" y="379133"/>
        <a:ext cx="7638697" cy="1078433"/>
      </dsp:txXfrm>
    </dsp:sp>
    <dsp:sp modelId="{0FD49BCD-2157-4C5E-956C-E5733222EEDB}">
      <dsp:nvSpPr>
        <dsp:cNvPr id="0" name=""/>
        <dsp:cNvSpPr/>
      </dsp:nvSpPr>
      <dsp:spPr>
        <a:xfrm>
          <a:off x="107372" y="349096"/>
          <a:ext cx="1165197" cy="1175529"/>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3E96A3D1-6C08-40BA-B83B-F6488770DF55}">
      <dsp:nvSpPr>
        <dsp:cNvPr id="0" name=""/>
        <dsp:cNvSpPr/>
      </dsp:nvSpPr>
      <dsp:spPr>
        <a:xfrm>
          <a:off x="1165227" y="1773681"/>
          <a:ext cx="7130251" cy="886840"/>
        </a:xfrm>
        <a:prstGeom prst="rect">
          <a:avLst/>
        </a:prstGeom>
        <a:solidFill>
          <a:srgbClr val="E500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3930" tIns="50800" rIns="50800" bIns="50800" numCol="1" spcCol="1270" anchor="ctr" anchorCtr="0">
          <a:noAutofit/>
        </a:bodyPr>
        <a:lstStyle/>
        <a:p>
          <a:pPr marL="0" lvl="0" indent="0" algn="l" defTabSz="889000">
            <a:lnSpc>
              <a:spcPct val="90000"/>
            </a:lnSpc>
            <a:spcBef>
              <a:spcPct val="0"/>
            </a:spcBef>
            <a:spcAft>
              <a:spcPct val="35000"/>
            </a:spcAft>
            <a:buNone/>
          </a:pPr>
          <a:r>
            <a:rPr lang="fi-FI" sz="2000" kern="1200" dirty="0" err="1"/>
            <a:t>Organize</a:t>
          </a:r>
          <a:r>
            <a:rPr lang="fi-FI" sz="2000" kern="1200" dirty="0"/>
            <a:t> </a:t>
          </a:r>
          <a:r>
            <a:rPr lang="fi-FI" sz="2000" kern="1200" dirty="0" err="1"/>
            <a:t>activities</a:t>
          </a:r>
          <a:r>
            <a:rPr lang="fi-FI" sz="2000" kern="1200" dirty="0"/>
            <a:t> </a:t>
          </a:r>
          <a:r>
            <a:rPr lang="fi-FI" sz="2000" kern="1200" dirty="0" err="1"/>
            <a:t>that</a:t>
          </a:r>
          <a:r>
            <a:rPr lang="fi-FI" sz="2000" kern="1200" dirty="0"/>
            <a:t> </a:t>
          </a:r>
          <a:r>
            <a:rPr lang="fi-FI" sz="2000" kern="1200" dirty="0" err="1"/>
            <a:t>support</a:t>
          </a:r>
          <a:r>
            <a:rPr lang="fi-FI" sz="2000" kern="1200" dirty="0"/>
            <a:t> </a:t>
          </a:r>
          <a:r>
            <a:rPr lang="fi-FI" sz="2000" kern="1200" dirty="0" err="1"/>
            <a:t>rider</a:t>
          </a:r>
          <a:r>
            <a:rPr lang="fi-FI" sz="2000" kern="1200" dirty="0"/>
            <a:t> </a:t>
          </a:r>
          <a:r>
            <a:rPr lang="fi-FI" sz="2000" kern="1200" dirty="0" err="1"/>
            <a:t>well-being</a:t>
          </a:r>
          <a:r>
            <a:rPr lang="fi-FI" sz="2000" kern="1200" dirty="0"/>
            <a:t>, </a:t>
          </a:r>
          <a:r>
            <a:rPr lang="fi-FI" sz="2000" kern="1200" dirty="0" err="1"/>
            <a:t>such</a:t>
          </a:r>
          <a:r>
            <a:rPr lang="fi-FI" sz="2000" kern="1200" dirty="0"/>
            <a:t> as </a:t>
          </a:r>
          <a:r>
            <a:rPr lang="fi-FI" sz="2000" kern="1200" dirty="0" err="1"/>
            <a:t>the</a:t>
          </a:r>
          <a:r>
            <a:rPr lang="fi-FI" sz="2000" kern="1200" dirty="0"/>
            <a:t> </a:t>
          </a:r>
          <a:r>
            <a:rPr lang="fi-FI" sz="2000" kern="1200" dirty="0" err="1"/>
            <a:t>year</a:t>
          </a:r>
          <a:r>
            <a:rPr lang="fi-FI" sz="2000" kern="1200" dirty="0"/>
            <a:t>-long "</a:t>
          </a:r>
          <a:r>
            <a:rPr lang="fi-FI" sz="2000" kern="1200" dirty="0" err="1"/>
            <a:t>Strength</a:t>
          </a:r>
          <a:r>
            <a:rPr lang="fi-FI" sz="2000" kern="1200" dirty="0"/>
            <a:t> and </a:t>
          </a:r>
          <a:r>
            <a:rPr lang="fi-FI" sz="2000" kern="1200" dirty="0" err="1"/>
            <a:t>Flexibility</a:t>
          </a:r>
          <a:r>
            <a:rPr lang="fi-FI" sz="2000" kern="1200" dirty="0"/>
            <a:t> in </a:t>
          </a:r>
          <a:r>
            <a:rPr lang="fi-FI" sz="2000" kern="1200" dirty="0" err="1"/>
            <a:t>the</a:t>
          </a:r>
          <a:r>
            <a:rPr lang="fi-FI" sz="2000" kern="1200" dirty="0"/>
            <a:t> </a:t>
          </a:r>
          <a:r>
            <a:rPr lang="fi-FI" sz="2000" kern="1200" dirty="0" err="1"/>
            <a:t>Saddle</a:t>
          </a:r>
          <a:r>
            <a:rPr lang="fi-FI" sz="2000" kern="1200" dirty="0"/>
            <a:t>" </a:t>
          </a:r>
          <a:r>
            <a:rPr lang="fi-FI" sz="2000" kern="1200" dirty="0" err="1"/>
            <a:t>complementary</a:t>
          </a:r>
          <a:r>
            <a:rPr lang="fi-FI" sz="2000" kern="1200" dirty="0"/>
            <a:t> </a:t>
          </a:r>
          <a:r>
            <a:rPr lang="fi-FI" sz="2000" kern="1200" dirty="0" err="1"/>
            <a:t>exercise</a:t>
          </a:r>
          <a:r>
            <a:rPr lang="fi-FI" sz="2000" kern="1200" dirty="0"/>
            <a:t> </a:t>
          </a:r>
          <a:r>
            <a:rPr lang="fi-FI" sz="2000" kern="1200" dirty="0" err="1"/>
            <a:t>challenge</a:t>
          </a:r>
          <a:r>
            <a:rPr lang="fi-FI" sz="2000" kern="1200" dirty="0"/>
            <a:t>.</a:t>
          </a:r>
          <a:endParaRPr lang="en-GB" sz="2000" kern="1200" baseline="0" dirty="0">
            <a:latin typeface="+mn-lt"/>
          </a:endParaRPr>
        </a:p>
      </dsp:txBody>
      <dsp:txXfrm>
        <a:off x="1165227" y="1773681"/>
        <a:ext cx="7130251" cy="886840"/>
      </dsp:txXfrm>
    </dsp:sp>
    <dsp:sp modelId="{74B59574-2F76-4B6C-8FC4-7023668A4438}">
      <dsp:nvSpPr>
        <dsp:cNvPr id="0" name=""/>
        <dsp:cNvSpPr/>
      </dsp:nvSpPr>
      <dsp:spPr>
        <a:xfrm>
          <a:off x="610951" y="1662826"/>
          <a:ext cx="1108551" cy="1108551"/>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4E64C6AC-F704-4B1D-B961-99DF2E88E5B1}">
      <dsp:nvSpPr>
        <dsp:cNvPr id="0" name=""/>
        <dsp:cNvSpPr/>
      </dsp:nvSpPr>
      <dsp:spPr>
        <a:xfrm>
          <a:off x="1165227" y="3104173"/>
          <a:ext cx="7130251" cy="886840"/>
        </a:xfrm>
        <a:prstGeom prst="rect">
          <a:avLst/>
        </a:prstGeom>
        <a:solidFill>
          <a:srgbClr val="E500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3930" tIns="50800" rIns="50800" bIns="50800" numCol="1" spcCol="1270" anchor="ctr" anchorCtr="0">
          <a:noAutofit/>
        </a:bodyPr>
        <a:lstStyle/>
        <a:p>
          <a:pPr marL="0" lvl="0" indent="0" algn="l" defTabSz="889000">
            <a:lnSpc>
              <a:spcPct val="90000"/>
            </a:lnSpc>
            <a:spcBef>
              <a:spcPct val="0"/>
            </a:spcBef>
            <a:spcAft>
              <a:spcPct val="35000"/>
            </a:spcAft>
            <a:buNone/>
          </a:pPr>
          <a:r>
            <a:rPr lang="fi-FI" sz="2000" kern="1200" dirty="0" err="1"/>
            <a:t>Conduct</a:t>
          </a:r>
          <a:r>
            <a:rPr lang="fi-FI" sz="2000" kern="1200" dirty="0"/>
            <a:t> a </a:t>
          </a:r>
          <a:r>
            <a:rPr lang="fi-FI" sz="2000" kern="1200" dirty="0" err="1"/>
            <a:t>survey</a:t>
          </a:r>
          <a:r>
            <a:rPr lang="fi-FI" sz="2000" kern="1200" dirty="0"/>
            <a:t> on </a:t>
          </a:r>
          <a:r>
            <a:rPr lang="fi-FI" sz="2000" kern="1200" dirty="0" err="1"/>
            <a:t>SRL’s</a:t>
          </a:r>
          <a:r>
            <a:rPr lang="fi-FI" sz="2000" kern="1200" dirty="0"/>
            <a:t> </a:t>
          </a:r>
          <a:r>
            <a:rPr lang="fi-FI" sz="2000" kern="1200" dirty="0" err="1"/>
            <a:t>activities</a:t>
          </a:r>
          <a:r>
            <a:rPr lang="fi-FI" sz="2000" kern="1200" dirty="0"/>
            <a:t> for </a:t>
          </a:r>
          <a:r>
            <a:rPr lang="fi-FI" sz="2000" kern="1200" dirty="0" err="1"/>
            <a:t>clubs</a:t>
          </a:r>
          <a:r>
            <a:rPr lang="fi-FI" sz="2000" kern="1200" dirty="0"/>
            <a:t> and </a:t>
          </a:r>
          <a:r>
            <a:rPr lang="fi-FI" sz="2000" kern="1200" dirty="0" err="1"/>
            <a:t>stables</a:t>
          </a:r>
          <a:r>
            <a:rPr lang="fi-FI" sz="2000" kern="1200" dirty="0"/>
            <a:t>.</a:t>
          </a:r>
          <a:endParaRPr lang="en-GB" sz="2000" kern="1200" baseline="0" dirty="0">
            <a:solidFill>
              <a:schemeClr val="bg1"/>
            </a:solidFill>
            <a:latin typeface="+mn-lt"/>
          </a:endParaRPr>
        </a:p>
      </dsp:txBody>
      <dsp:txXfrm>
        <a:off x="1165227" y="3104173"/>
        <a:ext cx="7130251" cy="886840"/>
      </dsp:txXfrm>
    </dsp:sp>
    <dsp:sp modelId="{751F98DC-1FF3-4D2E-953D-57CA6B34E6AB}">
      <dsp:nvSpPr>
        <dsp:cNvPr id="0" name=""/>
        <dsp:cNvSpPr/>
      </dsp:nvSpPr>
      <dsp:spPr>
        <a:xfrm>
          <a:off x="610951" y="2993318"/>
          <a:ext cx="1108551" cy="1108551"/>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6B191939-A3D4-4A26-A851-CE3A98D99D4F}">
      <dsp:nvSpPr>
        <dsp:cNvPr id="0" name=""/>
        <dsp:cNvSpPr/>
      </dsp:nvSpPr>
      <dsp:spPr>
        <a:xfrm>
          <a:off x="656781" y="4434665"/>
          <a:ext cx="7638697" cy="886840"/>
        </a:xfrm>
        <a:prstGeom prst="rect">
          <a:avLst/>
        </a:prstGeom>
        <a:solidFill>
          <a:srgbClr val="E500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3930" tIns="50800" rIns="50800" bIns="50800" numCol="1" spcCol="1270" anchor="ctr" anchorCtr="0">
          <a:noAutofit/>
        </a:bodyPr>
        <a:lstStyle/>
        <a:p>
          <a:pPr marL="0" lvl="0" indent="0" algn="l" defTabSz="889000" rtl="0">
            <a:lnSpc>
              <a:spcPct val="90000"/>
            </a:lnSpc>
            <a:spcBef>
              <a:spcPct val="0"/>
            </a:spcBef>
            <a:spcAft>
              <a:spcPct val="35000"/>
            </a:spcAft>
            <a:buNone/>
          </a:pPr>
          <a:r>
            <a:rPr lang="en-GB" sz="2000" kern="1200" baseline="0" dirty="0">
              <a:solidFill>
                <a:schemeClr val="bg1"/>
              </a:solidFill>
              <a:latin typeface="+mn-lt"/>
            </a:rPr>
            <a:t>To update the </a:t>
          </a:r>
          <a:r>
            <a:rPr lang="en-GB" sz="2000" kern="1200" baseline="0" dirty="0" err="1">
              <a:solidFill>
                <a:schemeClr val="bg1"/>
              </a:solidFill>
              <a:latin typeface="+mn-lt"/>
            </a:rPr>
            <a:t>Yhtä</a:t>
          </a:r>
          <a:r>
            <a:rPr lang="en-GB" sz="2000" kern="1200" baseline="0" dirty="0">
              <a:solidFill>
                <a:schemeClr val="bg1"/>
              </a:solidFill>
              <a:latin typeface="+mn-lt"/>
            </a:rPr>
            <a:t> </a:t>
          </a:r>
          <a:r>
            <a:rPr lang="en-GB" sz="2000" kern="1200" baseline="0" dirty="0" err="1">
              <a:solidFill>
                <a:schemeClr val="bg1"/>
              </a:solidFill>
              <a:latin typeface="+mn-lt"/>
            </a:rPr>
            <a:t>Jalkaa</a:t>
          </a:r>
          <a:r>
            <a:rPr lang="en-GB" sz="2000" kern="1200" baseline="0" dirty="0">
              <a:solidFill>
                <a:schemeClr val="bg1"/>
              </a:solidFill>
              <a:latin typeface="+mn-lt"/>
            </a:rPr>
            <a:t> - Fair Play guidelines </a:t>
          </a:r>
          <a:r>
            <a:rPr lang="fi-FI" sz="2000" kern="1200" dirty="0"/>
            <a:t>and </a:t>
          </a:r>
          <a:r>
            <a:rPr lang="fi-FI" sz="2000" kern="1200" dirty="0" err="1"/>
            <a:t>other</a:t>
          </a:r>
          <a:r>
            <a:rPr lang="fi-FI" sz="2000" kern="1200" dirty="0"/>
            <a:t> </a:t>
          </a:r>
          <a:r>
            <a:rPr lang="fi-FI" sz="2000" kern="1200" dirty="0" err="1"/>
            <a:t>materials</a:t>
          </a:r>
          <a:r>
            <a:rPr lang="fi-FI" sz="2000" kern="1200" dirty="0"/>
            <a:t> </a:t>
          </a:r>
          <a:r>
            <a:rPr lang="fi-FI" sz="2000" kern="1200" dirty="0" err="1"/>
            <a:t>related</a:t>
          </a:r>
          <a:r>
            <a:rPr lang="fi-FI" sz="2000" kern="1200" dirty="0"/>
            <a:t> to a </a:t>
          </a:r>
          <a:r>
            <a:rPr lang="fi-FI" sz="2000" kern="1200" dirty="0" err="1"/>
            <a:t>well-functioning</a:t>
          </a:r>
          <a:r>
            <a:rPr lang="fi-FI" sz="2000" kern="1200" dirty="0"/>
            <a:t> </a:t>
          </a:r>
          <a:r>
            <a:rPr lang="fi-FI" sz="2000" kern="1200" dirty="0" err="1"/>
            <a:t>community</a:t>
          </a:r>
          <a:r>
            <a:rPr lang="en-GB" sz="2000" kern="1200" baseline="0" dirty="0">
              <a:solidFill>
                <a:schemeClr val="bg1"/>
              </a:solidFill>
              <a:latin typeface="+mn-lt"/>
            </a:rPr>
            <a:t>. </a:t>
          </a:r>
        </a:p>
      </dsp:txBody>
      <dsp:txXfrm>
        <a:off x="656781" y="4434665"/>
        <a:ext cx="7638697" cy="886840"/>
      </dsp:txXfrm>
    </dsp:sp>
    <dsp:sp modelId="{C13CC651-C762-4D8B-83C3-AB3C63AD846B}">
      <dsp:nvSpPr>
        <dsp:cNvPr id="0" name=""/>
        <dsp:cNvSpPr/>
      </dsp:nvSpPr>
      <dsp:spPr>
        <a:xfrm>
          <a:off x="102505" y="4323810"/>
          <a:ext cx="1108551" cy="1108551"/>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6DB83F2-AFB8-4345-9117-A3963235C375}"/>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7524B071-43B8-49DB-8BD5-A5657FB4E9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10C931E0-C5DB-4917-AF57-85D24C18DF15}"/>
              </a:ext>
            </a:extLst>
          </p:cNvPr>
          <p:cNvSpPr>
            <a:spLocks noGrp="1"/>
          </p:cNvSpPr>
          <p:nvPr>
            <p:ph type="dt" sz="half" idx="10"/>
          </p:nvPr>
        </p:nvSpPr>
        <p:spPr/>
        <p:txBody>
          <a:bodyPr/>
          <a:lstStyle/>
          <a:p>
            <a:fld id="{5AF47755-5552-4500-A916-3687474C59D3}" type="datetimeFigureOut">
              <a:rPr lang="fi-FI" smtClean="0"/>
              <a:t>23.1.2025</a:t>
            </a:fld>
            <a:endParaRPr lang="fi-FI"/>
          </a:p>
        </p:txBody>
      </p:sp>
      <p:sp>
        <p:nvSpPr>
          <p:cNvPr id="5" name="Alatunnisteen paikkamerkki 4">
            <a:extLst>
              <a:ext uri="{FF2B5EF4-FFF2-40B4-BE49-F238E27FC236}">
                <a16:creationId xmlns:a16="http://schemas.microsoft.com/office/drawing/2014/main" id="{A7C74030-8E5A-48D2-87A6-CE93962C2DA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5E5DA19D-4937-4139-93D8-BB1D233D1A47}"/>
              </a:ext>
            </a:extLst>
          </p:cNvPr>
          <p:cNvSpPr>
            <a:spLocks noGrp="1"/>
          </p:cNvSpPr>
          <p:nvPr>
            <p:ph type="sldNum" sz="quarter" idx="12"/>
          </p:nvPr>
        </p:nvSpPr>
        <p:spPr/>
        <p:txBody>
          <a:bodyPr/>
          <a:lstStyle/>
          <a:p>
            <a:fld id="{7C54F757-D1AA-44C0-865D-EE46E16DBC87}" type="slidenum">
              <a:rPr lang="fi-FI" smtClean="0"/>
              <a:t>‹#›</a:t>
            </a:fld>
            <a:endParaRPr lang="fi-FI"/>
          </a:p>
        </p:txBody>
      </p:sp>
    </p:spTree>
    <p:extLst>
      <p:ext uri="{BB962C8B-B14F-4D97-AF65-F5344CB8AC3E}">
        <p14:creationId xmlns:p14="http://schemas.microsoft.com/office/powerpoint/2010/main" val="670224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AAD7B91-36C8-4FF9-AF34-4B728F1D3C63}"/>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77603CE6-AF32-41F7-8D11-296EC19186D7}"/>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F34273F-E933-4C4E-98DE-00B7E6E235E0}"/>
              </a:ext>
            </a:extLst>
          </p:cNvPr>
          <p:cNvSpPr>
            <a:spLocks noGrp="1"/>
          </p:cNvSpPr>
          <p:nvPr>
            <p:ph type="dt" sz="half" idx="10"/>
          </p:nvPr>
        </p:nvSpPr>
        <p:spPr/>
        <p:txBody>
          <a:bodyPr/>
          <a:lstStyle/>
          <a:p>
            <a:fld id="{5AF47755-5552-4500-A916-3687474C59D3}" type="datetimeFigureOut">
              <a:rPr lang="fi-FI" smtClean="0"/>
              <a:t>23.1.2025</a:t>
            </a:fld>
            <a:endParaRPr lang="fi-FI"/>
          </a:p>
        </p:txBody>
      </p:sp>
      <p:sp>
        <p:nvSpPr>
          <p:cNvPr id="5" name="Alatunnisteen paikkamerkki 4">
            <a:extLst>
              <a:ext uri="{FF2B5EF4-FFF2-40B4-BE49-F238E27FC236}">
                <a16:creationId xmlns:a16="http://schemas.microsoft.com/office/drawing/2014/main" id="{6D1A6400-D488-4D25-B178-DCB5D9816F9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4119D7DA-D404-4BF7-BFCF-EE527BC2C344}"/>
              </a:ext>
            </a:extLst>
          </p:cNvPr>
          <p:cNvSpPr>
            <a:spLocks noGrp="1"/>
          </p:cNvSpPr>
          <p:nvPr>
            <p:ph type="sldNum" sz="quarter" idx="12"/>
          </p:nvPr>
        </p:nvSpPr>
        <p:spPr/>
        <p:txBody>
          <a:bodyPr/>
          <a:lstStyle/>
          <a:p>
            <a:fld id="{7C54F757-D1AA-44C0-865D-EE46E16DBC87}" type="slidenum">
              <a:rPr lang="fi-FI" smtClean="0"/>
              <a:t>‹#›</a:t>
            </a:fld>
            <a:endParaRPr lang="fi-FI"/>
          </a:p>
        </p:txBody>
      </p:sp>
    </p:spTree>
    <p:extLst>
      <p:ext uri="{BB962C8B-B14F-4D97-AF65-F5344CB8AC3E}">
        <p14:creationId xmlns:p14="http://schemas.microsoft.com/office/powerpoint/2010/main" val="2702607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F80A4E90-D9A2-4E89-B1E7-8A50DDE4CEA6}"/>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B9646F11-CBC1-4A5B-9C8D-68CF13C78B7F}"/>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FB9E8C2-B1A2-48E0-BFA4-FAEB9C9BE295}"/>
              </a:ext>
            </a:extLst>
          </p:cNvPr>
          <p:cNvSpPr>
            <a:spLocks noGrp="1"/>
          </p:cNvSpPr>
          <p:nvPr>
            <p:ph type="dt" sz="half" idx="10"/>
          </p:nvPr>
        </p:nvSpPr>
        <p:spPr/>
        <p:txBody>
          <a:bodyPr/>
          <a:lstStyle/>
          <a:p>
            <a:fld id="{5AF47755-5552-4500-A916-3687474C59D3}" type="datetimeFigureOut">
              <a:rPr lang="fi-FI" smtClean="0"/>
              <a:t>23.1.2025</a:t>
            </a:fld>
            <a:endParaRPr lang="fi-FI"/>
          </a:p>
        </p:txBody>
      </p:sp>
      <p:sp>
        <p:nvSpPr>
          <p:cNvPr id="5" name="Alatunnisteen paikkamerkki 4">
            <a:extLst>
              <a:ext uri="{FF2B5EF4-FFF2-40B4-BE49-F238E27FC236}">
                <a16:creationId xmlns:a16="http://schemas.microsoft.com/office/drawing/2014/main" id="{752E68BC-6B09-4B10-8AC5-D344F0742DA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47452E0-83C0-4640-A466-F0A0BD38030E}"/>
              </a:ext>
            </a:extLst>
          </p:cNvPr>
          <p:cNvSpPr>
            <a:spLocks noGrp="1"/>
          </p:cNvSpPr>
          <p:nvPr>
            <p:ph type="sldNum" sz="quarter" idx="12"/>
          </p:nvPr>
        </p:nvSpPr>
        <p:spPr/>
        <p:txBody>
          <a:bodyPr/>
          <a:lstStyle/>
          <a:p>
            <a:fld id="{7C54F757-D1AA-44C0-865D-EE46E16DBC87}" type="slidenum">
              <a:rPr lang="fi-FI" smtClean="0"/>
              <a:t>‹#›</a:t>
            </a:fld>
            <a:endParaRPr lang="fi-FI"/>
          </a:p>
        </p:txBody>
      </p:sp>
    </p:spTree>
    <p:extLst>
      <p:ext uri="{BB962C8B-B14F-4D97-AF65-F5344CB8AC3E}">
        <p14:creationId xmlns:p14="http://schemas.microsoft.com/office/powerpoint/2010/main" val="32543049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kansi">
    <p:spTree>
      <p:nvGrpSpPr>
        <p:cNvPr id="1" name=""/>
        <p:cNvGrpSpPr/>
        <p:nvPr/>
      </p:nvGrpSpPr>
      <p:grpSpPr>
        <a:xfrm>
          <a:off x="0" y="0"/>
          <a:ext cx="0" cy="0"/>
          <a:chOff x="0" y="0"/>
          <a:chExt cx="0" cy="0"/>
        </a:xfrm>
      </p:grpSpPr>
      <p:sp>
        <p:nvSpPr>
          <p:cNvPr id="12" name="Title Text"/>
          <p:cNvSpPr txBox="1">
            <a:spLocks noGrp="1"/>
          </p:cNvSpPr>
          <p:nvPr>
            <p:ph type="title"/>
          </p:nvPr>
        </p:nvSpPr>
        <p:spPr>
          <a:xfrm>
            <a:off x="609600" y="2618958"/>
            <a:ext cx="10972800" cy="1143001"/>
          </a:xfrm>
          <a:prstGeom prst="rect">
            <a:avLst/>
          </a:prstGeom>
        </p:spPr>
        <p:txBody>
          <a:bodyPr/>
          <a:lstStyle/>
          <a:p>
            <a:r>
              <a:t>Title Text</a:t>
            </a:r>
          </a:p>
        </p:txBody>
      </p:sp>
      <p:pic>
        <p:nvPicPr>
          <p:cNvPr id="13" name="kansi_etu7.pdf" descr="kansi_etu7.pdf"/>
          <p:cNvPicPr>
            <a:picLocks noChangeAspect="1"/>
          </p:cNvPicPr>
          <p:nvPr/>
        </p:nvPicPr>
        <p:blipFill>
          <a:blip r:embed="rId2"/>
          <a:stretch>
            <a:fillRect/>
          </a:stretch>
        </p:blipFill>
        <p:spPr>
          <a:xfrm>
            <a:off x="-377978" y="-4172"/>
            <a:ext cx="12947955" cy="6866344"/>
          </a:xfrm>
          <a:prstGeom prst="rect">
            <a:avLst/>
          </a:prstGeom>
          <a:ln w="12700">
            <a:miter lim="400000"/>
          </a:ln>
        </p:spPr>
      </p:pic>
      <p:sp>
        <p:nvSpPr>
          <p:cNvPr id="14" name="Slide Number"/>
          <p:cNvSpPr txBox="1">
            <a:spLocks noGrp="1"/>
          </p:cNvSpPr>
          <p:nvPr>
            <p:ph type="sldNum" sz="quarter" idx="2"/>
          </p:nvPr>
        </p:nvSpPr>
        <p:spPr>
          <a:xfrm>
            <a:off x="11237571" y="6404294"/>
            <a:ext cx="344831" cy="269239"/>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9085054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sisäsivu">
    <p:spTree>
      <p:nvGrpSpPr>
        <p:cNvPr id="1" name=""/>
        <p:cNvGrpSpPr/>
        <p:nvPr/>
      </p:nvGrpSpPr>
      <p:grpSpPr>
        <a:xfrm>
          <a:off x="0" y="0"/>
          <a:ext cx="0" cy="0"/>
          <a:chOff x="0" y="0"/>
          <a:chExt cx="0" cy="0"/>
        </a:xfrm>
      </p:grpSpPr>
      <p:pic>
        <p:nvPicPr>
          <p:cNvPr id="21" name="Untitled-6.pdf" descr="Untitled-6.pdf"/>
          <p:cNvPicPr>
            <a:picLocks noChangeAspect="1"/>
          </p:cNvPicPr>
          <p:nvPr/>
        </p:nvPicPr>
        <p:blipFill>
          <a:blip r:embed="rId2"/>
          <a:stretch>
            <a:fillRect/>
          </a:stretch>
        </p:blipFill>
        <p:spPr>
          <a:xfrm>
            <a:off x="4166955" y="-463042"/>
            <a:ext cx="10378779" cy="7784084"/>
          </a:xfrm>
          <a:prstGeom prst="rect">
            <a:avLst/>
          </a:prstGeom>
          <a:ln w="12700">
            <a:miter lim="400000"/>
          </a:ln>
        </p:spPr>
      </p:pic>
      <p:sp>
        <p:nvSpPr>
          <p:cNvPr id="22" name="Body Level One…"/>
          <p:cNvSpPr txBox="1">
            <a:spLocks noGrp="1"/>
          </p:cNvSpPr>
          <p:nvPr>
            <p:ph type="body" sz="quarter" idx="1"/>
          </p:nvPr>
        </p:nvSpPr>
        <p:spPr>
          <a:xfrm>
            <a:off x="1828800" y="3886200"/>
            <a:ext cx="8534400" cy="1752600"/>
          </a:xfrm>
          <a:prstGeom prst="rect">
            <a:avLst/>
          </a:prstGeom>
        </p:spPr>
        <p:txBody>
          <a:bodyPr>
            <a:normAutofit/>
          </a:bodyPr>
          <a:lstStyle>
            <a:lvl1pPr marL="0" indent="0">
              <a:buSzTx/>
              <a:buFontTx/>
              <a:buNone/>
              <a:defRPr sz="3200" b="1"/>
            </a:lvl1pPr>
            <a:lvl2pPr marL="0" indent="0">
              <a:buSzTx/>
              <a:buFontTx/>
              <a:buNone/>
              <a:defRPr sz="3200" b="1"/>
            </a:lvl2pPr>
            <a:lvl3pPr marL="0" indent="0">
              <a:buSzTx/>
              <a:buFontTx/>
              <a:buNone/>
              <a:defRPr sz="3200" b="1"/>
            </a:lvl3pPr>
            <a:lvl4pPr marL="0" indent="0">
              <a:buSzTx/>
              <a:buFontTx/>
              <a:buNone/>
              <a:defRPr sz="3200" b="1"/>
            </a:lvl4pPr>
            <a:lvl5pPr marL="0" indent="0">
              <a:buSzTx/>
              <a:buFontTx/>
              <a:buNone/>
              <a:defRPr sz="3200" b="1"/>
            </a:lvl5pPr>
          </a:lstStyle>
          <a:p>
            <a:r>
              <a:t>Body Level One</a:t>
            </a:r>
          </a:p>
          <a:p>
            <a:pPr lvl="1"/>
            <a:r>
              <a:t>Body Level Two</a:t>
            </a:r>
          </a:p>
          <a:p>
            <a:pPr lvl="2"/>
            <a:r>
              <a:t>Body Level Three</a:t>
            </a:r>
          </a:p>
          <a:p>
            <a:pPr lvl="3"/>
            <a:r>
              <a:t>Body Level Four</a:t>
            </a:r>
          </a:p>
          <a:p>
            <a:pPr lvl="4"/>
            <a:r>
              <a:t>Body Level Five</a:t>
            </a:r>
          </a:p>
        </p:txBody>
      </p:sp>
      <p:pic>
        <p:nvPicPr>
          <p:cNvPr id="23" name="alapalkki.pdf" descr="alapalkki.pdf"/>
          <p:cNvPicPr>
            <a:picLocks noChangeAspect="1"/>
          </p:cNvPicPr>
          <p:nvPr/>
        </p:nvPicPr>
        <p:blipFill>
          <a:blip r:embed="rId3"/>
          <a:stretch>
            <a:fillRect/>
          </a:stretch>
        </p:blipFill>
        <p:spPr>
          <a:xfrm>
            <a:off x="0" y="6454678"/>
            <a:ext cx="12192000" cy="400244"/>
          </a:xfrm>
          <a:prstGeom prst="rect">
            <a:avLst/>
          </a:prstGeom>
          <a:ln w="12700">
            <a:miter lim="400000"/>
          </a:ln>
        </p:spPr>
      </p:pic>
      <p:sp>
        <p:nvSpPr>
          <p:cNvPr id="24" name="Slide Number"/>
          <p:cNvSpPr txBox="1">
            <a:spLocks noGrp="1"/>
          </p:cNvSpPr>
          <p:nvPr>
            <p:ph type="sldNum" sz="quarter" idx="2"/>
          </p:nvPr>
        </p:nvSpPr>
        <p:spPr>
          <a:xfrm>
            <a:off x="11237571" y="6404294"/>
            <a:ext cx="344831" cy="269239"/>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3527533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FB7865-7881-4EF0-A041-F0B74518BCFB}"/>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64C98DD-99A3-4B2B-8114-70D7F92DDF8D}"/>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D55999A-DDAE-4F00-9754-CC67FB455435}"/>
              </a:ext>
            </a:extLst>
          </p:cNvPr>
          <p:cNvSpPr>
            <a:spLocks noGrp="1"/>
          </p:cNvSpPr>
          <p:nvPr>
            <p:ph type="dt" sz="half" idx="10"/>
          </p:nvPr>
        </p:nvSpPr>
        <p:spPr/>
        <p:txBody>
          <a:bodyPr/>
          <a:lstStyle/>
          <a:p>
            <a:fld id="{5AF47755-5552-4500-A916-3687474C59D3}" type="datetimeFigureOut">
              <a:rPr lang="fi-FI" smtClean="0"/>
              <a:t>23.1.2025</a:t>
            </a:fld>
            <a:endParaRPr lang="fi-FI"/>
          </a:p>
        </p:txBody>
      </p:sp>
      <p:sp>
        <p:nvSpPr>
          <p:cNvPr id="5" name="Alatunnisteen paikkamerkki 4">
            <a:extLst>
              <a:ext uri="{FF2B5EF4-FFF2-40B4-BE49-F238E27FC236}">
                <a16:creationId xmlns:a16="http://schemas.microsoft.com/office/drawing/2014/main" id="{62CF8EC3-7C0F-470D-A542-E1B10BB7202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0C6FCDB-6BCC-47CC-9361-95672DEFD31E}"/>
              </a:ext>
            </a:extLst>
          </p:cNvPr>
          <p:cNvSpPr>
            <a:spLocks noGrp="1"/>
          </p:cNvSpPr>
          <p:nvPr>
            <p:ph type="sldNum" sz="quarter" idx="12"/>
          </p:nvPr>
        </p:nvSpPr>
        <p:spPr/>
        <p:txBody>
          <a:bodyPr/>
          <a:lstStyle/>
          <a:p>
            <a:fld id="{7C54F757-D1AA-44C0-865D-EE46E16DBC87}" type="slidenum">
              <a:rPr lang="fi-FI" smtClean="0"/>
              <a:t>‹#›</a:t>
            </a:fld>
            <a:endParaRPr lang="fi-FI"/>
          </a:p>
        </p:txBody>
      </p:sp>
    </p:spTree>
    <p:extLst>
      <p:ext uri="{BB962C8B-B14F-4D97-AF65-F5344CB8AC3E}">
        <p14:creationId xmlns:p14="http://schemas.microsoft.com/office/powerpoint/2010/main" val="4075959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5085E10-1921-4F84-801C-C172FC2A00F0}"/>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11AD080C-6AA7-4976-A88C-28190D3B9B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0541D120-BA99-4E56-A629-7E19AC656FEA}"/>
              </a:ext>
            </a:extLst>
          </p:cNvPr>
          <p:cNvSpPr>
            <a:spLocks noGrp="1"/>
          </p:cNvSpPr>
          <p:nvPr>
            <p:ph type="dt" sz="half" idx="10"/>
          </p:nvPr>
        </p:nvSpPr>
        <p:spPr/>
        <p:txBody>
          <a:bodyPr/>
          <a:lstStyle/>
          <a:p>
            <a:fld id="{5AF47755-5552-4500-A916-3687474C59D3}" type="datetimeFigureOut">
              <a:rPr lang="fi-FI" smtClean="0"/>
              <a:t>23.1.2025</a:t>
            </a:fld>
            <a:endParaRPr lang="fi-FI"/>
          </a:p>
        </p:txBody>
      </p:sp>
      <p:sp>
        <p:nvSpPr>
          <p:cNvPr id="5" name="Alatunnisteen paikkamerkki 4">
            <a:extLst>
              <a:ext uri="{FF2B5EF4-FFF2-40B4-BE49-F238E27FC236}">
                <a16:creationId xmlns:a16="http://schemas.microsoft.com/office/drawing/2014/main" id="{0C7E2FA6-8762-4893-A917-66DB451B2C8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F56AAB0-A8D0-4879-9223-04496385071B}"/>
              </a:ext>
            </a:extLst>
          </p:cNvPr>
          <p:cNvSpPr>
            <a:spLocks noGrp="1"/>
          </p:cNvSpPr>
          <p:nvPr>
            <p:ph type="sldNum" sz="quarter" idx="12"/>
          </p:nvPr>
        </p:nvSpPr>
        <p:spPr/>
        <p:txBody>
          <a:bodyPr/>
          <a:lstStyle/>
          <a:p>
            <a:fld id="{7C54F757-D1AA-44C0-865D-EE46E16DBC87}" type="slidenum">
              <a:rPr lang="fi-FI" smtClean="0"/>
              <a:t>‹#›</a:t>
            </a:fld>
            <a:endParaRPr lang="fi-FI"/>
          </a:p>
        </p:txBody>
      </p:sp>
    </p:spTree>
    <p:extLst>
      <p:ext uri="{BB962C8B-B14F-4D97-AF65-F5344CB8AC3E}">
        <p14:creationId xmlns:p14="http://schemas.microsoft.com/office/powerpoint/2010/main" val="2772171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A727C8E-1F90-42B7-92C6-B6EDDA63106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11B4A0FA-49AD-4C0B-9A70-5867B6DA0782}"/>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72D382D5-D764-4A21-8419-ECC463384BE5}"/>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7667EAB2-41B7-4DB5-95D0-9E38215DD72A}"/>
              </a:ext>
            </a:extLst>
          </p:cNvPr>
          <p:cNvSpPr>
            <a:spLocks noGrp="1"/>
          </p:cNvSpPr>
          <p:nvPr>
            <p:ph type="dt" sz="half" idx="10"/>
          </p:nvPr>
        </p:nvSpPr>
        <p:spPr/>
        <p:txBody>
          <a:bodyPr/>
          <a:lstStyle/>
          <a:p>
            <a:fld id="{5AF47755-5552-4500-A916-3687474C59D3}" type="datetimeFigureOut">
              <a:rPr lang="fi-FI" smtClean="0"/>
              <a:t>23.1.2025</a:t>
            </a:fld>
            <a:endParaRPr lang="fi-FI"/>
          </a:p>
        </p:txBody>
      </p:sp>
      <p:sp>
        <p:nvSpPr>
          <p:cNvPr id="6" name="Alatunnisteen paikkamerkki 5">
            <a:extLst>
              <a:ext uri="{FF2B5EF4-FFF2-40B4-BE49-F238E27FC236}">
                <a16:creationId xmlns:a16="http://schemas.microsoft.com/office/drawing/2014/main" id="{7A737079-5247-4790-A022-69E9208E208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05EAD674-47DE-4612-8D77-9076648723E8}"/>
              </a:ext>
            </a:extLst>
          </p:cNvPr>
          <p:cNvSpPr>
            <a:spLocks noGrp="1"/>
          </p:cNvSpPr>
          <p:nvPr>
            <p:ph type="sldNum" sz="quarter" idx="12"/>
          </p:nvPr>
        </p:nvSpPr>
        <p:spPr/>
        <p:txBody>
          <a:bodyPr/>
          <a:lstStyle/>
          <a:p>
            <a:fld id="{7C54F757-D1AA-44C0-865D-EE46E16DBC87}" type="slidenum">
              <a:rPr lang="fi-FI" smtClean="0"/>
              <a:t>‹#›</a:t>
            </a:fld>
            <a:endParaRPr lang="fi-FI"/>
          </a:p>
        </p:txBody>
      </p:sp>
    </p:spTree>
    <p:extLst>
      <p:ext uri="{BB962C8B-B14F-4D97-AF65-F5344CB8AC3E}">
        <p14:creationId xmlns:p14="http://schemas.microsoft.com/office/powerpoint/2010/main" val="1325387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8930B85-8552-41FD-B9CA-BB3BDFCF13BB}"/>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BB31D884-AE1E-4BF2-A6D1-76D46F625E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8013872C-F528-4241-91F9-BFA945E07149}"/>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B9AFF971-9DB7-4FFF-A673-4E64A0DD06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A3BDB4BC-A970-4DDE-BA7F-43E48F87435B}"/>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4E7BE76E-89D9-4DD8-85B8-BA3757DB861B}"/>
              </a:ext>
            </a:extLst>
          </p:cNvPr>
          <p:cNvSpPr>
            <a:spLocks noGrp="1"/>
          </p:cNvSpPr>
          <p:nvPr>
            <p:ph type="dt" sz="half" idx="10"/>
          </p:nvPr>
        </p:nvSpPr>
        <p:spPr/>
        <p:txBody>
          <a:bodyPr/>
          <a:lstStyle/>
          <a:p>
            <a:fld id="{5AF47755-5552-4500-A916-3687474C59D3}" type="datetimeFigureOut">
              <a:rPr lang="fi-FI" smtClean="0"/>
              <a:t>23.1.2025</a:t>
            </a:fld>
            <a:endParaRPr lang="fi-FI"/>
          </a:p>
        </p:txBody>
      </p:sp>
      <p:sp>
        <p:nvSpPr>
          <p:cNvPr id="8" name="Alatunnisteen paikkamerkki 7">
            <a:extLst>
              <a:ext uri="{FF2B5EF4-FFF2-40B4-BE49-F238E27FC236}">
                <a16:creationId xmlns:a16="http://schemas.microsoft.com/office/drawing/2014/main" id="{BA271478-BE0C-43D0-A411-965A79B4D3BC}"/>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651F14FA-00AE-4AB1-9425-9E6FA7697E26}"/>
              </a:ext>
            </a:extLst>
          </p:cNvPr>
          <p:cNvSpPr>
            <a:spLocks noGrp="1"/>
          </p:cNvSpPr>
          <p:nvPr>
            <p:ph type="sldNum" sz="quarter" idx="12"/>
          </p:nvPr>
        </p:nvSpPr>
        <p:spPr/>
        <p:txBody>
          <a:bodyPr/>
          <a:lstStyle/>
          <a:p>
            <a:fld id="{7C54F757-D1AA-44C0-865D-EE46E16DBC87}" type="slidenum">
              <a:rPr lang="fi-FI" smtClean="0"/>
              <a:t>‹#›</a:t>
            </a:fld>
            <a:endParaRPr lang="fi-FI"/>
          </a:p>
        </p:txBody>
      </p:sp>
    </p:spTree>
    <p:extLst>
      <p:ext uri="{BB962C8B-B14F-4D97-AF65-F5344CB8AC3E}">
        <p14:creationId xmlns:p14="http://schemas.microsoft.com/office/powerpoint/2010/main" val="1378581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4B13BD1-72E2-4ACF-B0E6-C27DF594CCEF}"/>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10842D37-D83D-4EAA-A0B5-6AA53032D065}"/>
              </a:ext>
            </a:extLst>
          </p:cNvPr>
          <p:cNvSpPr>
            <a:spLocks noGrp="1"/>
          </p:cNvSpPr>
          <p:nvPr>
            <p:ph type="dt" sz="half" idx="10"/>
          </p:nvPr>
        </p:nvSpPr>
        <p:spPr/>
        <p:txBody>
          <a:bodyPr/>
          <a:lstStyle/>
          <a:p>
            <a:fld id="{5AF47755-5552-4500-A916-3687474C59D3}" type="datetimeFigureOut">
              <a:rPr lang="fi-FI" smtClean="0"/>
              <a:t>23.1.2025</a:t>
            </a:fld>
            <a:endParaRPr lang="fi-FI"/>
          </a:p>
        </p:txBody>
      </p:sp>
      <p:sp>
        <p:nvSpPr>
          <p:cNvPr id="4" name="Alatunnisteen paikkamerkki 3">
            <a:extLst>
              <a:ext uri="{FF2B5EF4-FFF2-40B4-BE49-F238E27FC236}">
                <a16:creationId xmlns:a16="http://schemas.microsoft.com/office/drawing/2014/main" id="{85A011B4-58C8-43BA-B879-E29233D2C937}"/>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E820BC48-BEFB-4A14-A1CB-FCBFA7DD2908}"/>
              </a:ext>
            </a:extLst>
          </p:cNvPr>
          <p:cNvSpPr>
            <a:spLocks noGrp="1"/>
          </p:cNvSpPr>
          <p:nvPr>
            <p:ph type="sldNum" sz="quarter" idx="12"/>
          </p:nvPr>
        </p:nvSpPr>
        <p:spPr/>
        <p:txBody>
          <a:bodyPr/>
          <a:lstStyle/>
          <a:p>
            <a:fld id="{7C54F757-D1AA-44C0-865D-EE46E16DBC87}" type="slidenum">
              <a:rPr lang="fi-FI" smtClean="0"/>
              <a:t>‹#›</a:t>
            </a:fld>
            <a:endParaRPr lang="fi-FI"/>
          </a:p>
        </p:txBody>
      </p:sp>
    </p:spTree>
    <p:extLst>
      <p:ext uri="{BB962C8B-B14F-4D97-AF65-F5344CB8AC3E}">
        <p14:creationId xmlns:p14="http://schemas.microsoft.com/office/powerpoint/2010/main" val="2283087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86812E0-8B45-4E19-997A-8FB7D4E80270}"/>
              </a:ext>
            </a:extLst>
          </p:cNvPr>
          <p:cNvSpPr>
            <a:spLocks noGrp="1"/>
          </p:cNvSpPr>
          <p:nvPr>
            <p:ph type="dt" sz="half" idx="10"/>
          </p:nvPr>
        </p:nvSpPr>
        <p:spPr/>
        <p:txBody>
          <a:bodyPr/>
          <a:lstStyle/>
          <a:p>
            <a:fld id="{5AF47755-5552-4500-A916-3687474C59D3}" type="datetimeFigureOut">
              <a:rPr lang="fi-FI" smtClean="0"/>
              <a:t>23.1.2025</a:t>
            </a:fld>
            <a:endParaRPr lang="fi-FI"/>
          </a:p>
        </p:txBody>
      </p:sp>
      <p:sp>
        <p:nvSpPr>
          <p:cNvPr id="3" name="Alatunnisteen paikkamerkki 2">
            <a:extLst>
              <a:ext uri="{FF2B5EF4-FFF2-40B4-BE49-F238E27FC236}">
                <a16:creationId xmlns:a16="http://schemas.microsoft.com/office/drawing/2014/main" id="{4BE59AA8-B139-413E-AD83-356279EA088D}"/>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4B6A7013-AEEE-4D5E-8DBE-9E2B8AA887F8}"/>
              </a:ext>
            </a:extLst>
          </p:cNvPr>
          <p:cNvSpPr>
            <a:spLocks noGrp="1"/>
          </p:cNvSpPr>
          <p:nvPr>
            <p:ph type="sldNum" sz="quarter" idx="12"/>
          </p:nvPr>
        </p:nvSpPr>
        <p:spPr/>
        <p:txBody>
          <a:bodyPr/>
          <a:lstStyle/>
          <a:p>
            <a:fld id="{7C54F757-D1AA-44C0-865D-EE46E16DBC87}" type="slidenum">
              <a:rPr lang="fi-FI" smtClean="0"/>
              <a:t>‹#›</a:t>
            </a:fld>
            <a:endParaRPr lang="fi-FI"/>
          </a:p>
        </p:txBody>
      </p:sp>
    </p:spTree>
    <p:extLst>
      <p:ext uri="{BB962C8B-B14F-4D97-AF65-F5344CB8AC3E}">
        <p14:creationId xmlns:p14="http://schemas.microsoft.com/office/powerpoint/2010/main" val="3286246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C0CB22-B694-45B0-B193-FC0575E74F01}"/>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56548C60-B690-43C2-90B6-964CCD887C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173305E5-F616-4E2E-93E1-5F32AA0BCB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E7B2FC45-F02E-4F49-B4EA-54B577EB8A90}"/>
              </a:ext>
            </a:extLst>
          </p:cNvPr>
          <p:cNvSpPr>
            <a:spLocks noGrp="1"/>
          </p:cNvSpPr>
          <p:nvPr>
            <p:ph type="dt" sz="half" idx="10"/>
          </p:nvPr>
        </p:nvSpPr>
        <p:spPr/>
        <p:txBody>
          <a:bodyPr/>
          <a:lstStyle/>
          <a:p>
            <a:fld id="{5AF47755-5552-4500-A916-3687474C59D3}" type="datetimeFigureOut">
              <a:rPr lang="fi-FI" smtClean="0"/>
              <a:t>23.1.2025</a:t>
            </a:fld>
            <a:endParaRPr lang="fi-FI"/>
          </a:p>
        </p:txBody>
      </p:sp>
      <p:sp>
        <p:nvSpPr>
          <p:cNvPr id="6" name="Alatunnisteen paikkamerkki 5">
            <a:extLst>
              <a:ext uri="{FF2B5EF4-FFF2-40B4-BE49-F238E27FC236}">
                <a16:creationId xmlns:a16="http://schemas.microsoft.com/office/drawing/2014/main" id="{8079C67B-27FC-4A62-B2EE-09DDD72981BF}"/>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509D7CE7-104C-4CA9-907F-E1952D1AC0CA}"/>
              </a:ext>
            </a:extLst>
          </p:cNvPr>
          <p:cNvSpPr>
            <a:spLocks noGrp="1"/>
          </p:cNvSpPr>
          <p:nvPr>
            <p:ph type="sldNum" sz="quarter" idx="12"/>
          </p:nvPr>
        </p:nvSpPr>
        <p:spPr/>
        <p:txBody>
          <a:bodyPr/>
          <a:lstStyle/>
          <a:p>
            <a:fld id="{7C54F757-D1AA-44C0-865D-EE46E16DBC87}" type="slidenum">
              <a:rPr lang="fi-FI" smtClean="0"/>
              <a:t>‹#›</a:t>
            </a:fld>
            <a:endParaRPr lang="fi-FI"/>
          </a:p>
        </p:txBody>
      </p:sp>
    </p:spTree>
    <p:extLst>
      <p:ext uri="{BB962C8B-B14F-4D97-AF65-F5344CB8AC3E}">
        <p14:creationId xmlns:p14="http://schemas.microsoft.com/office/powerpoint/2010/main" val="2385856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7E1688B-7675-4EA6-B9AC-8B29E932CA3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ACFF394F-0305-4A71-B78A-24EDB69D18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4AEDA65C-3A70-4903-AB55-8B4F26D943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786CA4EB-F29E-4B0C-9C11-48AD81C317F0}"/>
              </a:ext>
            </a:extLst>
          </p:cNvPr>
          <p:cNvSpPr>
            <a:spLocks noGrp="1"/>
          </p:cNvSpPr>
          <p:nvPr>
            <p:ph type="dt" sz="half" idx="10"/>
          </p:nvPr>
        </p:nvSpPr>
        <p:spPr/>
        <p:txBody>
          <a:bodyPr/>
          <a:lstStyle/>
          <a:p>
            <a:fld id="{5AF47755-5552-4500-A916-3687474C59D3}" type="datetimeFigureOut">
              <a:rPr lang="fi-FI" smtClean="0"/>
              <a:t>23.1.2025</a:t>
            </a:fld>
            <a:endParaRPr lang="fi-FI"/>
          </a:p>
        </p:txBody>
      </p:sp>
      <p:sp>
        <p:nvSpPr>
          <p:cNvPr id="6" name="Alatunnisteen paikkamerkki 5">
            <a:extLst>
              <a:ext uri="{FF2B5EF4-FFF2-40B4-BE49-F238E27FC236}">
                <a16:creationId xmlns:a16="http://schemas.microsoft.com/office/drawing/2014/main" id="{7BFAD781-DA4C-4645-BA5A-5222B3C5586B}"/>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1F0DCA3A-2309-4EFA-8CC9-E79552BA9052}"/>
              </a:ext>
            </a:extLst>
          </p:cNvPr>
          <p:cNvSpPr>
            <a:spLocks noGrp="1"/>
          </p:cNvSpPr>
          <p:nvPr>
            <p:ph type="sldNum" sz="quarter" idx="12"/>
          </p:nvPr>
        </p:nvSpPr>
        <p:spPr/>
        <p:txBody>
          <a:bodyPr/>
          <a:lstStyle/>
          <a:p>
            <a:fld id="{7C54F757-D1AA-44C0-865D-EE46E16DBC87}" type="slidenum">
              <a:rPr lang="fi-FI" smtClean="0"/>
              <a:t>‹#›</a:t>
            </a:fld>
            <a:endParaRPr lang="fi-FI"/>
          </a:p>
        </p:txBody>
      </p:sp>
    </p:spTree>
    <p:extLst>
      <p:ext uri="{BB962C8B-B14F-4D97-AF65-F5344CB8AC3E}">
        <p14:creationId xmlns:p14="http://schemas.microsoft.com/office/powerpoint/2010/main" val="378996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1DBF21D8-F6E9-4DB9-B126-2B6C8A5BF2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B9A03630-869C-4781-A162-AD2E7F48D0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86604A3-B72D-489D-86C1-11CCF1DC0A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47755-5552-4500-A916-3687474C59D3}" type="datetimeFigureOut">
              <a:rPr lang="fi-FI" smtClean="0"/>
              <a:t>23.1.2025</a:t>
            </a:fld>
            <a:endParaRPr lang="fi-FI"/>
          </a:p>
        </p:txBody>
      </p:sp>
      <p:sp>
        <p:nvSpPr>
          <p:cNvPr id="5" name="Alatunnisteen paikkamerkki 4">
            <a:extLst>
              <a:ext uri="{FF2B5EF4-FFF2-40B4-BE49-F238E27FC236}">
                <a16:creationId xmlns:a16="http://schemas.microsoft.com/office/drawing/2014/main" id="{E87246E7-6A94-4693-BAFD-5065B6AC88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4C705FAE-20BF-4A4F-8E24-D8705C4938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4F757-D1AA-44C0-865D-EE46E16DBC87}" type="slidenum">
              <a:rPr lang="fi-FI" smtClean="0"/>
              <a:t>‹#›</a:t>
            </a:fld>
            <a:endParaRPr lang="fi-FI"/>
          </a:p>
        </p:txBody>
      </p:sp>
    </p:spTree>
    <p:extLst>
      <p:ext uri="{BB962C8B-B14F-4D97-AF65-F5344CB8AC3E}">
        <p14:creationId xmlns:p14="http://schemas.microsoft.com/office/powerpoint/2010/main" val="2611387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3.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13.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3.xml"/><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Otsikko 2"/>
          <p:cNvSpPr txBox="1">
            <a:spLocks noGrp="1"/>
          </p:cNvSpPr>
          <p:nvPr>
            <p:ph type="title"/>
          </p:nvPr>
        </p:nvSpPr>
        <p:spPr>
          <a:xfrm>
            <a:off x="1981200" y="1844257"/>
            <a:ext cx="8229601" cy="2322213"/>
          </a:xfrm>
          <a:prstGeom prst="rect">
            <a:avLst/>
          </a:prstGeom>
        </p:spPr>
        <p:txBody>
          <a:bodyPr>
            <a:normAutofit fontScale="90000"/>
          </a:bodyPr>
          <a:lstStyle/>
          <a:p>
            <a:pPr algn="ctr"/>
            <a:r>
              <a:rPr lang="en-GB" sz="5000" dirty="0">
                <a:solidFill>
                  <a:schemeClr val="bg1"/>
                </a:solidFill>
                <a:latin typeface="Calibri" panose="020F0502020204030204" pitchFamily="34" charset="0"/>
              </a:rPr>
              <a:t>Sustainability Program of the Equestrian Federation of Finland (SRL/EFF)</a:t>
            </a:r>
            <a:br>
              <a:rPr dirty="0"/>
            </a:br>
            <a:br>
              <a:rPr dirty="0"/>
            </a:br>
            <a:r>
              <a:rPr lang="en-GB" sz="3100" dirty="0">
                <a:solidFill>
                  <a:schemeClr val="bg1"/>
                </a:solidFill>
                <a:sym typeface="Calibri"/>
              </a:rPr>
              <a:t>2022-2026</a:t>
            </a:r>
            <a:br>
              <a:rPr dirty="0"/>
            </a:br>
            <a:r>
              <a:rPr lang="en-GB" sz="3100" dirty="0">
                <a:solidFill>
                  <a:schemeClr val="bg1"/>
                </a:solidFill>
                <a:sym typeface="Calibri"/>
              </a:rPr>
              <a:t>(Updated 23/1/2025)</a:t>
            </a:r>
            <a:endParaRPr lang="en-GB" sz="2500" dirty="0">
              <a:solidFill>
                <a:schemeClr val="bg1"/>
              </a:solidFill>
              <a:sym typeface="Calibri"/>
            </a:endParaRPr>
          </a:p>
          <a:p>
            <a:br>
              <a:rPr sz="2100" dirty="0">
                <a:sym typeface="Calibri"/>
              </a:rPr>
            </a:br>
            <a:endParaRPr lang="en-GB" sz="2100" dirty="0">
              <a:sym typeface="Calibri"/>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Kaaviokuva 4">
            <a:extLst>
              <a:ext uri="{FF2B5EF4-FFF2-40B4-BE49-F238E27FC236}">
                <a16:creationId xmlns:a16="http://schemas.microsoft.com/office/drawing/2014/main" id="{B735D7FF-82DE-4218-8B8B-1655977E489E}"/>
              </a:ext>
            </a:extLst>
          </p:cNvPr>
          <p:cNvGraphicFramePr/>
          <p:nvPr>
            <p:extLst>
              <p:ext uri="{D42A27DB-BD31-4B8C-83A1-F6EECF244321}">
                <p14:modId xmlns:p14="http://schemas.microsoft.com/office/powerpoint/2010/main" val="221040096"/>
              </p:ext>
            </p:extLst>
          </p:nvPr>
        </p:nvGraphicFramePr>
        <p:xfrm>
          <a:off x="2027549" y="683593"/>
          <a:ext cx="8006709"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330240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DAA7A4DF-0DF8-40E3-BDF1-632611726980}"/>
              </a:ext>
            </a:extLst>
          </p:cNvPr>
          <p:cNvGraphicFramePr/>
          <p:nvPr>
            <p:extLst>
              <p:ext uri="{D42A27DB-BD31-4B8C-83A1-F6EECF244321}">
                <p14:modId xmlns:p14="http://schemas.microsoft.com/office/powerpoint/2010/main" val="3040189019"/>
              </p:ext>
            </p:extLst>
          </p:nvPr>
        </p:nvGraphicFramePr>
        <p:xfrm>
          <a:off x="2099556" y="695739"/>
          <a:ext cx="7992888" cy="52966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986177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E1C707E5-3843-4D1B-9943-569807B82DAC}"/>
              </a:ext>
            </a:extLst>
          </p:cNvPr>
          <p:cNvGraphicFramePr/>
          <p:nvPr>
            <p:extLst>
              <p:ext uri="{D42A27DB-BD31-4B8C-83A1-F6EECF244321}">
                <p14:modId xmlns:p14="http://schemas.microsoft.com/office/powerpoint/2010/main" val="2770711665"/>
              </p:ext>
            </p:extLst>
          </p:nvPr>
        </p:nvGraphicFramePr>
        <p:xfrm>
          <a:off x="1683026" y="417444"/>
          <a:ext cx="8409418" cy="5810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573955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50440442-5414-4DD3-9764-67432C5752CF}"/>
              </a:ext>
            </a:extLst>
          </p:cNvPr>
          <p:cNvGraphicFramePr/>
          <p:nvPr>
            <p:extLst>
              <p:ext uri="{D42A27DB-BD31-4B8C-83A1-F6EECF244321}">
                <p14:modId xmlns:p14="http://schemas.microsoft.com/office/powerpoint/2010/main" val="423524062"/>
              </p:ext>
            </p:extLst>
          </p:nvPr>
        </p:nvGraphicFramePr>
        <p:xfrm>
          <a:off x="2027548" y="646044"/>
          <a:ext cx="8136904" cy="5183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892804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B517BCBE-C97F-4A99-9D45-AED982EC331F}"/>
              </a:ext>
            </a:extLst>
          </p:cNvPr>
          <p:cNvGraphicFramePr/>
          <p:nvPr>
            <p:extLst>
              <p:ext uri="{D42A27DB-BD31-4B8C-83A1-F6EECF244321}">
                <p14:modId xmlns:p14="http://schemas.microsoft.com/office/powerpoint/2010/main" val="198574784"/>
              </p:ext>
            </p:extLst>
          </p:nvPr>
        </p:nvGraphicFramePr>
        <p:xfrm>
          <a:off x="2099037" y="258417"/>
          <a:ext cx="7992888" cy="6042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167338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E85EECE3-0747-4ECB-9D7E-BAEE5531C3B7}"/>
              </a:ext>
            </a:extLst>
          </p:cNvPr>
          <p:cNvGraphicFramePr/>
          <p:nvPr>
            <p:extLst>
              <p:ext uri="{D42A27DB-BD31-4B8C-83A1-F6EECF244321}">
                <p14:modId xmlns:p14="http://schemas.microsoft.com/office/powerpoint/2010/main" val="643347168"/>
              </p:ext>
            </p:extLst>
          </p:nvPr>
        </p:nvGraphicFramePr>
        <p:xfrm>
          <a:off x="1921566" y="188843"/>
          <a:ext cx="8468139"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518504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8085677C-4A2D-4844-8B1C-D5C6613C11F0}"/>
              </a:ext>
            </a:extLst>
          </p:cNvPr>
          <p:cNvGraphicFramePr/>
          <p:nvPr>
            <p:extLst>
              <p:ext uri="{D42A27DB-BD31-4B8C-83A1-F6EECF244321}">
                <p14:modId xmlns:p14="http://schemas.microsoft.com/office/powerpoint/2010/main" val="1640669370"/>
              </p:ext>
            </p:extLst>
          </p:nvPr>
        </p:nvGraphicFramePr>
        <p:xfrm>
          <a:off x="2338813" y="706170"/>
          <a:ext cx="7590279" cy="5351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677122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0F7A97DA-AF39-418E-A248-0DF3D1A81C3D}"/>
              </a:ext>
            </a:extLst>
          </p:cNvPr>
          <p:cNvGraphicFramePr/>
          <p:nvPr>
            <p:extLst>
              <p:ext uri="{D42A27DB-BD31-4B8C-83A1-F6EECF244321}">
                <p14:modId xmlns:p14="http://schemas.microsoft.com/office/powerpoint/2010/main" val="3545477031"/>
              </p:ext>
            </p:extLst>
          </p:nvPr>
        </p:nvGraphicFramePr>
        <p:xfrm>
          <a:off x="2099556" y="665922"/>
          <a:ext cx="7992888" cy="5247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586456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15732F22-AEE9-4B55-9EDE-B69C75A1574F}"/>
              </a:ext>
            </a:extLst>
          </p:cNvPr>
          <p:cNvGraphicFramePr/>
          <p:nvPr>
            <p:extLst>
              <p:ext uri="{D42A27DB-BD31-4B8C-83A1-F6EECF244321}">
                <p14:modId xmlns:p14="http://schemas.microsoft.com/office/powerpoint/2010/main" val="167633653"/>
              </p:ext>
            </p:extLst>
          </p:nvPr>
        </p:nvGraphicFramePr>
        <p:xfrm>
          <a:off x="2099557" y="487017"/>
          <a:ext cx="8369661" cy="57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310743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7DE375A4-23F7-4474-8AB5-B9040F81C61F}"/>
              </a:ext>
            </a:extLst>
          </p:cNvPr>
          <p:cNvGraphicFramePr/>
          <p:nvPr>
            <p:extLst>
              <p:ext uri="{D42A27DB-BD31-4B8C-83A1-F6EECF244321}">
                <p14:modId xmlns:p14="http://schemas.microsoft.com/office/powerpoint/2010/main" val="336959943"/>
              </p:ext>
            </p:extLst>
          </p:nvPr>
        </p:nvGraphicFramePr>
        <p:xfrm>
          <a:off x="2161220" y="809604"/>
          <a:ext cx="7869560"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167412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ruutu 5">
            <a:extLst>
              <a:ext uri="{FF2B5EF4-FFF2-40B4-BE49-F238E27FC236}">
                <a16:creationId xmlns:a16="http://schemas.microsoft.com/office/drawing/2014/main" id="{B2CF25E8-5F2C-45FE-B62A-BDE7D44F9195}"/>
              </a:ext>
            </a:extLst>
          </p:cNvPr>
          <p:cNvSpPr txBox="1"/>
          <p:nvPr/>
        </p:nvSpPr>
        <p:spPr>
          <a:xfrm>
            <a:off x="6771861" y="626167"/>
            <a:ext cx="3667538" cy="49500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defTabSz="457200">
              <a:spcBef>
                <a:spcPts val="700"/>
              </a:spcBef>
              <a:defRPr/>
            </a:pPr>
            <a:r>
              <a:rPr lang="en-GB" sz="2400" b="1" dirty="0">
                <a:solidFill>
                  <a:schemeClr val="bg1">
                    <a:lumMod val="95000"/>
                  </a:schemeClr>
                </a:solidFill>
                <a:sym typeface="Calibri"/>
              </a:rPr>
              <a:t>Table of contents </a:t>
            </a:r>
          </a:p>
          <a:p>
            <a:pPr defTabSz="457200">
              <a:spcBef>
                <a:spcPts val="700"/>
              </a:spcBef>
              <a:defRPr/>
            </a:pPr>
            <a:endParaRPr lang="en-GB" sz="2000" kern="0" dirty="0">
              <a:solidFill>
                <a:schemeClr val="bg1">
                  <a:lumMod val="95000"/>
                </a:schemeClr>
              </a:solidFill>
              <a:ea typeface="+mj-ea"/>
              <a:cs typeface="Calibri"/>
              <a:sym typeface="Calibri"/>
            </a:endParaRPr>
          </a:p>
          <a:p>
            <a:pPr defTabSz="457200">
              <a:spcBef>
                <a:spcPts val="700"/>
              </a:spcBef>
              <a:spcAft>
                <a:spcPts val="500"/>
              </a:spcAft>
              <a:defRPr/>
            </a:pPr>
            <a:r>
              <a:rPr lang="en-GB" sz="2000" dirty="0">
                <a:solidFill>
                  <a:schemeClr val="bg1">
                    <a:lumMod val="95000"/>
                  </a:schemeClr>
                </a:solidFill>
                <a:sym typeface="Calibri"/>
              </a:rPr>
              <a:t>Sustainability at SRL </a:t>
            </a:r>
          </a:p>
          <a:p>
            <a:pPr defTabSz="457200">
              <a:spcBef>
                <a:spcPts val="700"/>
              </a:spcBef>
              <a:spcAft>
                <a:spcPts val="500"/>
              </a:spcAft>
              <a:defRPr/>
            </a:pPr>
            <a:r>
              <a:rPr lang="en-GB" sz="2000" dirty="0">
                <a:solidFill>
                  <a:schemeClr val="bg1"/>
                </a:solidFill>
              </a:rPr>
              <a:t>UN Sustainable Development Goals</a:t>
            </a:r>
            <a:endParaRPr lang="en-GB" sz="2000" kern="0" dirty="0">
              <a:solidFill>
                <a:schemeClr val="bg1"/>
              </a:solidFill>
              <a:ea typeface="+mj-ea"/>
              <a:cs typeface="Calibri"/>
              <a:sym typeface="Calibri"/>
            </a:endParaRPr>
          </a:p>
          <a:p>
            <a:pPr defTabSz="457200">
              <a:spcBef>
                <a:spcPts val="700"/>
              </a:spcBef>
              <a:spcAft>
                <a:spcPts val="500"/>
              </a:spcAft>
              <a:defRPr/>
            </a:pPr>
            <a:r>
              <a:rPr lang="en-GB" sz="2000" dirty="0">
                <a:solidFill>
                  <a:schemeClr val="bg1"/>
                </a:solidFill>
                <a:sym typeface="Calibri"/>
              </a:rPr>
              <a:t>Sustainability policy</a:t>
            </a:r>
          </a:p>
          <a:p>
            <a:pPr defTabSz="457200">
              <a:spcBef>
                <a:spcPts val="700"/>
              </a:spcBef>
              <a:spcAft>
                <a:spcPts val="500"/>
              </a:spcAft>
              <a:defRPr/>
            </a:pPr>
            <a:r>
              <a:rPr lang="en-GB" sz="2000" dirty="0">
                <a:solidFill>
                  <a:schemeClr val="bg1">
                    <a:lumMod val="95000"/>
                  </a:schemeClr>
                </a:solidFill>
              </a:rPr>
              <a:t>Sustainability-related focus points</a:t>
            </a:r>
          </a:p>
          <a:p>
            <a:pPr defTabSz="457200">
              <a:spcBef>
                <a:spcPts val="700"/>
              </a:spcBef>
              <a:spcAft>
                <a:spcPts val="500"/>
              </a:spcAft>
              <a:defRPr/>
            </a:pPr>
            <a:r>
              <a:rPr lang="en-GB" sz="2000" dirty="0">
                <a:solidFill>
                  <a:schemeClr val="bg1">
                    <a:lumMod val="95000"/>
                  </a:schemeClr>
                </a:solidFill>
              </a:rPr>
              <a:t>Part of nature</a:t>
            </a:r>
            <a:endParaRPr lang="en-GB" sz="2000" kern="0" dirty="0">
              <a:solidFill>
                <a:schemeClr val="bg1">
                  <a:lumMod val="95000"/>
                </a:schemeClr>
              </a:solidFill>
              <a:ea typeface="+mj-ea"/>
              <a:cs typeface="Calibri"/>
              <a:sym typeface="Calibri"/>
            </a:endParaRPr>
          </a:p>
          <a:p>
            <a:pPr defTabSz="457200">
              <a:spcBef>
                <a:spcPts val="700"/>
              </a:spcBef>
              <a:spcAft>
                <a:spcPts val="500"/>
              </a:spcAft>
              <a:defRPr/>
            </a:pPr>
            <a:r>
              <a:rPr lang="en-GB" sz="2000" dirty="0">
                <a:solidFill>
                  <a:schemeClr val="bg1">
                    <a:lumMod val="95000"/>
                  </a:schemeClr>
                </a:solidFill>
              </a:rPr>
              <a:t>With the horse</a:t>
            </a:r>
            <a:endParaRPr lang="en-GB" sz="2000" kern="0" dirty="0">
              <a:solidFill>
                <a:schemeClr val="bg1">
                  <a:lumMod val="95000"/>
                </a:schemeClr>
              </a:solidFill>
              <a:ea typeface="+mj-lt"/>
              <a:cs typeface="Calibri"/>
              <a:sym typeface="Calibri"/>
            </a:endParaRPr>
          </a:p>
          <a:p>
            <a:pPr defTabSz="457200">
              <a:spcBef>
                <a:spcPts val="700"/>
              </a:spcBef>
              <a:spcAft>
                <a:spcPts val="500"/>
              </a:spcAft>
              <a:defRPr/>
            </a:pPr>
            <a:r>
              <a:rPr lang="en-GB" sz="2000" dirty="0">
                <a:solidFill>
                  <a:schemeClr val="bg1">
                    <a:lumMod val="95000"/>
                  </a:schemeClr>
                </a:solidFill>
              </a:rPr>
              <a:t>Value in community</a:t>
            </a:r>
            <a:endParaRPr lang="en-GB" sz="2000" kern="0" dirty="0">
              <a:solidFill>
                <a:schemeClr val="bg1">
                  <a:lumMod val="95000"/>
                </a:schemeClr>
              </a:solidFill>
              <a:ea typeface="+mj-lt"/>
              <a:cs typeface="Calibri"/>
              <a:sym typeface="Calibri"/>
            </a:endParaRPr>
          </a:p>
          <a:p>
            <a:pPr defTabSz="457200">
              <a:spcBef>
                <a:spcPts val="700"/>
              </a:spcBef>
              <a:spcAft>
                <a:spcPts val="500"/>
              </a:spcAft>
              <a:defRPr/>
            </a:pPr>
            <a:r>
              <a:rPr lang="en-GB" sz="2000" kern="0" dirty="0">
                <a:solidFill>
                  <a:schemeClr val="bg1">
                    <a:lumMod val="95000"/>
                  </a:schemeClr>
                </a:solidFill>
                <a:ea typeface="+mj-ea"/>
                <a:cs typeface="Calibri"/>
                <a:sym typeface="Calibri"/>
              </a:rPr>
              <a:t>Way we do</a:t>
            </a:r>
          </a:p>
        </p:txBody>
      </p:sp>
    </p:spTree>
    <p:extLst>
      <p:ext uri="{BB962C8B-B14F-4D97-AF65-F5344CB8AC3E}">
        <p14:creationId xmlns:p14="http://schemas.microsoft.com/office/powerpoint/2010/main" val="3955060933"/>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4CEDB3EA-E183-4CCB-B2DF-A537A964FA49}"/>
              </a:ext>
            </a:extLst>
          </p:cNvPr>
          <p:cNvGraphicFramePr/>
          <p:nvPr>
            <p:extLst>
              <p:ext uri="{D42A27DB-BD31-4B8C-83A1-F6EECF244321}">
                <p14:modId xmlns:p14="http://schemas.microsoft.com/office/powerpoint/2010/main" val="4099430853"/>
              </p:ext>
            </p:extLst>
          </p:nvPr>
        </p:nvGraphicFramePr>
        <p:xfrm>
          <a:off x="2173213" y="467140"/>
          <a:ext cx="7992888" cy="53873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089056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4CEDB3EA-E183-4CCB-B2DF-A537A964FA49}"/>
              </a:ext>
            </a:extLst>
          </p:cNvPr>
          <p:cNvGraphicFramePr/>
          <p:nvPr>
            <p:extLst>
              <p:ext uri="{D42A27DB-BD31-4B8C-83A1-F6EECF244321}">
                <p14:modId xmlns:p14="http://schemas.microsoft.com/office/powerpoint/2010/main" val="291887059"/>
              </p:ext>
            </p:extLst>
          </p:nvPr>
        </p:nvGraphicFramePr>
        <p:xfrm>
          <a:off x="2173213" y="467140"/>
          <a:ext cx="7992888" cy="53873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784484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kstiruutu 8">
            <a:extLst>
              <a:ext uri="{FF2B5EF4-FFF2-40B4-BE49-F238E27FC236}">
                <a16:creationId xmlns:a16="http://schemas.microsoft.com/office/drawing/2014/main" id="{3939BC18-7991-4456-BFD3-A4B64A26B05D}"/>
              </a:ext>
            </a:extLst>
          </p:cNvPr>
          <p:cNvSpPr txBox="1"/>
          <p:nvPr/>
        </p:nvSpPr>
        <p:spPr>
          <a:xfrm>
            <a:off x="2265325" y="443315"/>
            <a:ext cx="6606692" cy="646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algn="ctr" hangingPunct="0"/>
            <a:r>
              <a:rPr lang="en-GB" sz="3600" dirty="0">
                <a:solidFill>
                  <a:srgbClr val="000000"/>
                </a:solidFill>
                <a:latin typeface="+mj-lt"/>
                <a:sym typeface="Calibri"/>
              </a:rPr>
              <a:t>Sustainability at SRL</a:t>
            </a:r>
            <a:endParaRPr lang="en-GB" sz="3600" dirty="0">
              <a:solidFill>
                <a:srgbClr val="000000"/>
              </a:solidFill>
              <a:latin typeface="+mj-lt"/>
              <a:ea typeface="+mj-ea"/>
              <a:cs typeface="+mj-cs"/>
              <a:sym typeface="Calibri"/>
            </a:endParaRPr>
          </a:p>
        </p:txBody>
      </p:sp>
      <p:sp>
        <p:nvSpPr>
          <p:cNvPr id="11" name="Tekstiruutu 10">
            <a:extLst>
              <a:ext uri="{FF2B5EF4-FFF2-40B4-BE49-F238E27FC236}">
                <a16:creationId xmlns:a16="http://schemas.microsoft.com/office/drawing/2014/main" id="{F7BDFA7C-D980-4FA4-99D2-772164913608}"/>
              </a:ext>
            </a:extLst>
          </p:cNvPr>
          <p:cNvSpPr txBox="1"/>
          <p:nvPr/>
        </p:nvSpPr>
        <p:spPr>
          <a:xfrm>
            <a:off x="1881810" y="1387063"/>
            <a:ext cx="8557591" cy="38164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342900" indent="-342900">
              <a:buFont typeface="Arial" panose="020B0604020202020204" pitchFamily="34" charset="0"/>
              <a:buChar char="•"/>
            </a:pPr>
            <a:r>
              <a:rPr lang="en-GB" sz="2200" dirty="0"/>
              <a:t>The basis of the Equestrian Federation of Finland’s responsibility lies in the idea of environmentally and socially sustainable equitation.</a:t>
            </a:r>
          </a:p>
          <a:p>
            <a:endParaRPr lang="en-GB" sz="2200" dirty="0"/>
          </a:p>
          <a:p>
            <a:pPr marL="342900" indent="-342900">
              <a:buFont typeface="Arial" panose="020B0604020202020204" pitchFamily="34" charset="0"/>
              <a:buChar char="•"/>
            </a:pPr>
            <a:r>
              <a:rPr lang="en-GB" sz="2200" dirty="0"/>
              <a:t>We develop operating methods, tools and training in support of sustainable operations.</a:t>
            </a:r>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r>
              <a:rPr lang="en-GB" sz="2200" dirty="0"/>
              <a:t>We show an example and create a sustainable operating culture.</a:t>
            </a:r>
            <a:endParaRPr lang="en-GB" sz="2200" dirty="0">
              <a:cs typeface="Calibri"/>
            </a:endParaRPr>
          </a:p>
          <a:p>
            <a:pPr marL="342900" indent="-342900">
              <a:buFont typeface="Arial" panose="020B0604020202020204" pitchFamily="34" charset="0"/>
              <a:buChar char="•"/>
            </a:pPr>
            <a:endParaRPr lang="en-GB" sz="2200" dirty="0"/>
          </a:p>
          <a:p>
            <a:pPr marL="342900" indent="-342900">
              <a:buFont typeface="Arial" panose="020B0604020202020204" pitchFamily="34" charset="0"/>
              <a:buChar char="•"/>
            </a:pPr>
            <a:r>
              <a:rPr lang="en-GB" sz="2200" dirty="0"/>
              <a:t>In support of their sustainability work, the Equestrian Federation of Finland office has the WWF Green Office environmental management system. </a:t>
            </a:r>
          </a:p>
        </p:txBody>
      </p:sp>
    </p:spTree>
    <p:extLst>
      <p:ext uri="{BB962C8B-B14F-4D97-AF65-F5344CB8AC3E}">
        <p14:creationId xmlns:p14="http://schemas.microsoft.com/office/powerpoint/2010/main" val="378878146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Kuva 19">
            <a:extLst>
              <a:ext uri="{FF2B5EF4-FFF2-40B4-BE49-F238E27FC236}">
                <a16:creationId xmlns:a16="http://schemas.microsoft.com/office/drawing/2014/main" id="{AC6D32D2-E357-4884-85C4-F24467A6C6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52380" y="4520392"/>
            <a:ext cx="1489172" cy="1489172"/>
          </a:xfrm>
          <a:prstGeom prst="rect">
            <a:avLst/>
          </a:prstGeom>
        </p:spPr>
      </p:pic>
      <p:pic>
        <p:nvPicPr>
          <p:cNvPr id="25" name="Kuva 24">
            <a:extLst>
              <a:ext uri="{FF2B5EF4-FFF2-40B4-BE49-F238E27FC236}">
                <a16:creationId xmlns:a16="http://schemas.microsoft.com/office/drawing/2014/main" id="{E38D6620-7CEC-41D9-9A38-ACC3128931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9979" y="4520392"/>
            <a:ext cx="1489172" cy="1489172"/>
          </a:xfrm>
          <a:prstGeom prst="rect">
            <a:avLst/>
          </a:prstGeom>
        </p:spPr>
      </p:pic>
      <p:sp>
        <p:nvSpPr>
          <p:cNvPr id="27" name="Tekstiruutu 26">
            <a:extLst>
              <a:ext uri="{FF2B5EF4-FFF2-40B4-BE49-F238E27FC236}">
                <a16:creationId xmlns:a16="http://schemas.microsoft.com/office/drawing/2014/main" id="{55BCC884-E139-406C-9DD0-F59956C949E7}"/>
              </a:ext>
            </a:extLst>
          </p:cNvPr>
          <p:cNvSpPr txBox="1"/>
          <p:nvPr/>
        </p:nvSpPr>
        <p:spPr>
          <a:xfrm>
            <a:off x="1907364" y="1073294"/>
            <a:ext cx="8426674" cy="34470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GB" sz="2000" dirty="0"/>
              <a:t>The Equestrian Federation of Finland is committed to promoting the UN Sustainable Development Goals in its operations. </a:t>
            </a:r>
          </a:p>
          <a:p>
            <a:endParaRPr lang="en-GB" sz="2000" dirty="0"/>
          </a:p>
          <a:p>
            <a:r>
              <a:rPr lang="en-GB" sz="2000" dirty="0">
                <a:solidFill>
                  <a:srgbClr val="212121"/>
                </a:solidFill>
              </a:rPr>
              <a:t>We have identified the four most essential goals in terms of our operations and stakeholder groups that we can particularly influence:</a:t>
            </a:r>
          </a:p>
          <a:p>
            <a:endParaRPr lang="en-GB" sz="2000" dirty="0">
              <a:solidFill>
                <a:srgbClr val="212121"/>
              </a:solidFill>
              <a:cs typeface="Heebo" panose="020B0604020202020204" pitchFamily="2" charset="-79"/>
            </a:endParaRPr>
          </a:p>
          <a:p>
            <a:r>
              <a:rPr lang="en-GB" sz="2000" dirty="0">
                <a:solidFill>
                  <a:srgbClr val="212121"/>
                </a:solidFill>
              </a:rPr>
              <a:t>3 – Good health and well-being</a:t>
            </a:r>
          </a:p>
          <a:p>
            <a:r>
              <a:rPr lang="en-GB" sz="2000" dirty="0">
                <a:solidFill>
                  <a:srgbClr val="212121"/>
                </a:solidFill>
              </a:rPr>
              <a:t>5 – Gender equality</a:t>
            </a:r>
          </a:p>
          <a:p>
            <a:r>
              <a:rPr lang="en-GB" sz="2000" dirty="0">
                <a:solidFill>
                  <a:srgbClr val="212121"/>
                </a:solidFill>
              </a:rPr>
              <a:t>13 – Climate action</a:t>
            </a:r>
          </a:p>
          <a:p>
            <a:r>
              <a:rPr lang="en-GB" sz="2000" dirty="0">
                <a:solidFill>
                  <a:srgbClr val="212121"/>
                </a:solidFill>
              </a:rPr>
              <a:t>15 – Life on land</a:t>
            </a:r>
            <a:endParaRPr lang="en-GB" dirty="0">
              <a:solidFill>
                <a:srgbClr val="212121"/>
              </a:solidFill>
              <a:latin typeface="Heebo" panose="020B0604020202020204" pitchFamily="2" charset="-79"/>
              <a:cs typeface="Heebo" panose="020B0604020202020204" pitchFamily="2" charset="-79"/>
            </a:endParaRPr>
          </a:p>
          <a:p>
            <a:endParaRPr lang="en-GB" dirty="0">
              <a:solidFill>
                <a:srgbClr val="212121"/>
              </a:solidFill>
              <a:latin typeface="Heebo" panose="020B0604020202020204" pitchFamily="2" charset="-79"/>
              <a:cs typeface="Heebo" panose="020B0604020202020204" pitchFamily="2" charset="-79"/>
            </a:endParaRPr>
          </a:p>
        </p:txBody>
      </p:sp>
      <p:pic>
        <p:nvPicPr>
          <p:cNvPr id="32" name="Kuva 31">
            <a:extLst>
              <a:ext uri="{FF2B5EF4-FFF2-40B4-BE49-F238E27FC236}">
                <a16:creationId xmlns:a16="http://schemas.microsoft.com/office/drawing/2014/main" id="{D15A06A8-993E-4160-8B44-8303BAD8672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84842" y="4520392"/>
            <a:ext cx="1489172" cy="1489172"/>
          </a:xfrm>
          <a:prstGeom prst="rect">
            <a:avLst/>
          </a:prstGeom>
        </p:spPr>
      </p:pic>
      <p:pic>
        <p:nvPicPr>
          <p:cNvPr id="33" name="Kuva 32">
            <a:extLst>
              <a:ext uri="{FF2B5EF4-FFF2-40B4-BE49-F238E27FC236}">
                <a16:creationId xmlns:a16="http://schemas.microsoft.com/office/drawing/2014/main" id="{C1DD9AAA-166A-404B-B9DA-D2A9D0588E1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07364" y="4520392"/>
            <a:ext cx="1489172" cy="1489172"/>
          </a:xfrm>
          <a:prstGeom prst="rect">
            <a:avLst/>
          </a:prstGeom>
        </p:spPr>
      </p:pic>
      <p:sp>
        <p:nvSpPr>
          <p:cNvPr id="34" name="Tekstiruutu 33">
            <a:extLst>
              <a:ext uri="{FF2B5EF4-FFF2-40B4-BE49-F238E27FC236}">
                <a16:creationId xmlns:a16="http://schemas.microsoft.com/office/drawing/2014/main" id="{8004ABDA-3461-498D-B65A-8E0E8B81F88F}"/>
              </a:ext>
            </a:extLst>
          </p:cNvPr>
          <p:cNvSpPr txBox="1"/>
          <p:nvPr/>
        </p:nvSpPr>
        <p:spPr>
          <a:xfrm>
            <a:off x="2020956" y="326488"/>
            <a:ext cx="7911548" cy="6463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GB" sz="3600" dirty="0">
                <a:solidFill>
                  <a:srgbClr val="212121"/>
                </a:solidFill>
              </a:rPr>
              <a:t>UN Sustainable Development Goals  </a:t>
            </a:r>
            <a:r>
              <a:rPr lang="en-GB" sz="3200" dirty="0">
                <a:solidFill>
                  <a:srgbClr val="212121"/>
                </a:solidFill>
              </a:rPr>
              <a:t>1/2</a:t>
            </a:r>
            <a:endParaRPr lang="en-GB" sz="3600" dirty="0">
              <a:solidFill>
                <a:srgbClr val="212121"/>
              </a:solidFill>
              <a:cs typeface="Heebo" panose="020B0604020202020204" pitchFamily="2" charset="-79"/>
            </a:endParaRPr>
          </a:p>
        </p:txBody>
      </p:sp>
    </p:spTree>
    <p:extLst>
      <p:ext uri="{BB962C8B-B14F-4D97-AF65-F5344CB8AC3E}">
        <p14:creationId xmlns:p14="http://schemas.microsoft.com/office/powerpoint/2010/main" val="416478824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Kuva 18" descr="Kuva, joka sisältää kohteen teksti&#10;&#10;Kuvaus luotu automaattisesti">
            <a:extLst>
              <a:ext uri="{FF2B5EF4-FFF2-40B4-BE49-F238E27FC236}">
                <a16:creationId xmlns:a16="http://schemas.microsoft.com/office/drawing/2014/main" id="{B3CD583E-C58F-4897-BDC7-C4DEE0B4DA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92772" y="5127526"/>
            <a:ext cx="900000" cy="900000"/>
          </a:xfrm>
          <a:prstGeom prst="rect">
            <a:avLst/>
          </a:prstGeom>
        </p:spPr>
      </p:pic>
      <p:pic>
        <p:nvPicPr>
          <p:cNvPr id="21" name="Kuva 20">
            <a:extLst>
              <a:ext uri="{FF2B5EF4-FFF2-40B4-BE49-F238E27FC236}">
                <a16:creationId xmlns:a16="http://schemas.microsoft.com/office/drawing/2014/main" id="{BBECD891-678B-40DA-8837-CD97821744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2892" y="5127528"/>
            <a:ext cx="900000" cy="900000"/>
          </a:xfrm>
          <a:prstGeom prst="rect">
            <a:avLst/>
          </a:prstGeom>
        </p:spPr>
      </p:pic>
      <p:pic>
        <p:nvPicPr>
          <p:cNvPr id="18" name="Kuva 17" descr="Kuva, joka sisältää kohteen teksti, clipart-kuva, merkki&#10;&#10;Kuvaus luotu automaattisesti">
            <a:extLst>
              <a:ext uri="{FF2B5EF4-FFF2-40B4-BE49-F238E27FC236}">
                <a16:creationId xmlns:a16="http://schemas.microsoft.com/office/drawing/2014/main" id="{90E3E895-874D-4BC7-B9E7-25A4C8C2FE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1676" y="5127528"/>
            <a:ext cx="900000" cy="900000"/>
          </a:xfrm>
          <a:prstGeom prst="rect">
            <a:avLst/>
          </a:prstGeom>
        </p:spPr>
      </p:pic>
      <p:pic>
        <p:nvPicPr>
          <p:cNvPr id="22" name="Kuva 21" descr="Kuva, joka sisältää kohteen pöytä&#10;&#10;Kuvaus luotu automaattisesti">
            <a:extLst>
              <a:ext uri="{FF2B5EF4-FFF2-40B4-BE49-F238E27FC236}">
                <a16:creationId xmlns:a16="http://schemas.microsoft.com/office/drawing/2014/main" id="{8AF54236-6807-43E7-B87A-E456DFAA399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18117" y="5127526"/>
            <a:ext cx="900000" cy="900000"/>
          </a:xfrm>
          <a:prstGeom prst="rect">
            <a:avLst/>
          </a:prstGeom>
        </p:spPr>
      </p:pic>
      <p:pic>
        <p:nvPicPr>
          <p:cNvPr id="24" name="Kuva 23">
            <a:extLst>
              <a:ext uri="{FF2B5EF4-FFF2-40B4-BE49-F238E27FC236}">
                <a16:creationId xmlns:a16="http://schemas.microsoft.com/office/drawing/2014/main" id="{501A854C-6930-486F-95E4-683FBDEE7E4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45286" y="5127526"/>
            <a:ext cx="900000" cy="900000"/>
          </a:xfrm>
          <a:prstGeom prst="rect">
            <a:avLst/>
          </a:prstGeom>
        </p:spPr>
      </p:pic>
      <p:pic>
        <p:nvPicPr>
          <p:cNvPr id="26" name="Kuva 25">
            <a:extLst>
              <a:ext uri="{FF2B5EF4-FFF2-40B4-BE49-F238E27FC236}">
                <a16:creationId xmlns:a16="http://schemas.microsoft.com/office/drawing/2014/main" id="{1C291FC2-BB12-4531-8CEB-2F53B3F4A02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12126" y="5127529"/>
            <a:ext cx="900001" cy="900001"/>
          </a:xfrm>
          <a:prstGeom prst="rect">
            <a:avLst/>
          </a:prstGeom>
        </p:spPr>
      </p:pic>
      <p:pic>
        <p:nvPicPr>
          <p:cNvPr id="3" name="Kuva 2">
            <a:extLst>
              <a:ext uri="{FF2B5EF4-FFF2-40B4-BE49-F238E27FC236}">
                <a16:creationId xmlns:a16="http://schemas.microsoft.com/office/drawing/2014/main" id="{C2DCFC42-CA0A-466A-8092-D0EC5495B7B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89214" y="5127528"/>
            <a:ext cx="899999" cy="899999"/>
          </a:xfrm>
          <a:prstGeom prst="rect">
            <a:avLst/>
          </a:prstGeom>
        </p:spPr>
      </p:pic>
      <p:sp>
        <p:nvSpPr>
          <p:cNvPr id="27" name="Tekstiruutu 26">
            <a:extLst>
              <a:ext uri="{FF2B5EF4-FFF2-40B4-BE49-F238E27FC236}">
                <a16:creationId xmlns:a16="http://schemas.microsoft.com/office/drawing/2014/main" id="{55BCC884-E139-406C-9DD0-F59956C949E7}"/>
              </a:ext>
            </a:extLst>
          </p:cNvPr>
          <p:cNvSpPr txBox="1"/>
          <p:nvPr/>
        </p:nvSpPr>
        <p:spPr>
          <a:xfrm>
            <a:off x="2021462" y="1237876"/>
            <a:ext cx="8167750" cy="433965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GB" sz="2000" dirty="0">
                <a:solidFill>
                  <a:srgbClr val="212121"/>
                </a:solidFill>
              </a:rPr>
              <a:t>In addition, our operations have an indirect effect on seven other Sustainable Development Goals:</a:t>
            </a:r>
          </a:p>
          <a:p>
            <a:endParaRPr lang="en-GB" sz="2000" dirty="0">
              <a:solidFill>
                <a:srgbClr val="212121"/>
              </a:solidFill>
              <a:cs typeface="Heebo" panose="020B0604020202020204" pitchFamily="2" charset="-79"/>
            </a:endParaRPr>
          </a:p>
          <a:p>
            <a:r>
              <a:rPr lang="en-GB" sz="2000" dirty="0">
                <a:solidFill>
                  <a:srgbClr val="212121"/>
                </a:solidFill>
              </a:rPr>
              <a:t>7 – Affordable and clean energy</a:t>
            </a:r>
          </a:p>
          <a:p>
            <a:r>
              <a:rPr lang="en-GB" sz="2000" dirty="0">
                <a:solidFill>
                  <a:srgbClr val="212121"/>
                </a:solidFill>
              </a:rPr>
              <a:t>9 – Industry, innovation and infrastructure</a:t>
            </a:r>
          </a:p>
          <a:p>
            <a:r>
              <a:rPr lang="en-GB" sz="2000" dirty="0">
                <a:solidFill>
                  <a:srgbClr val="212121"/>
                </a:solidFill>
              </a:rPr>
              <a:t>10 – Reduced inequalities</a:t>
            </a:r>
          </a:p>
          <a:p>
            <a:r>
              <a:rPr lang="en-GB" sz="2000" dirty="0">
                <a:solidFill>
                  <a:srgbClr val="212121"/>
                </a:solidFill>
              </a:rPr>
              <a:t>11 – Sustainable cities and communities</a:t>
            </a:r>
          </a:p>
          <a:p>
            <a:r>
              <a:rPr lang="en-GB" sz="2000" dirty="0">
                <a:solidFill>
                  <a:srgbClr val="212121"/>
                </a:solidFill>
              </a:rPr>
              <a:t>12 – Responsible consumption and production</a:t>
            </a:r>
          </a:p>
          <a:p>
            <a:r>
              <a:rPr lang="en-GB" sz="2000" dirty="0">
                <a:solidFill>
                  <a:srgbClr val="212121"/>
                </a:solidFill>
              </a:rPr>
              <a:t>16 – Peace, justice and good institutions</a:t>
            </a:r>
          </a:p>
          <a:p>
            <a:r>
              <a:rPr lang="en-GB" sz="2000" dirty="0">
                <a:solidFill>
                  <a:srgbClr val="212121"/>
                </a:solidFill>
              </a:rPr>
              <a:t>17 – Partnerships for the goals</a:t>
            </a:r>
          </a:p>
          <a:p>
            <a:endParaRPr lang="en-GB" sz="2000" dirty="0">
              <a:solidFill>
                <a:srgbClr val="212121"/>
              </a:solidFill>
              <a:cs typeface="Heebo" panose="020B0604020202020204" pitchFamily="2" charset="-79"/>
            </a:endParaRPr>
          </a:p>
          <a:p>
            <a:endParaRPr lang="en-GB" sz="2000" dirty="0">
              <a:solidFill>
                <a:srgbClr val="212121"/>
              </a:solidFill>
              <a:cs typeface="Heebo" panose="020B0604020202020204" pitchFamily="2" charset="-79"/>
            </a:endParaRPr>
          </a:p>
          <a:p>
            <a:endParaRPr lang="en-GB" dirty="0">
              <a:solidFill>
                <a:srgbClr val="212121"/>
              </a:solidFill>
              <a:latin typeface="Heebo" panose="020B0604020202020204" pitchFamily="2" charset="-79"/>
              <a:cs typeface="Heebo" panose="020B0604020202020204" pitchFamily="2" charset="-79"/>
            </a:endParaRPr>
          </a:p>
          <a:p>
            <a:endParaRPr lang="en-GB" dirty="0">
              <a:solidFill>
                <a:srgbClr val="212121"/>
              </a:solidFill>
              <a:latin typeface="Heebo" panose="020B0604020202020204" pitchFamily="2" charset="-79"/>
              <a:cs typeface="Heebo" panose="020B0604020202020204" pitchFamily="2" charset="-79"/>
            </a:endParaRPr>
          </a:p>
        </p:txBody>
      </p:sp>
      <p:sp>
        <p:nvSpPr>
          <p:cNvPr id="32" name="Tekstiruutu 31">
            <a:extLst>
              <a:ext uri="{FF2B5EF4-FFF2-40B4-BE49-F238E27FC236}">
                <a16:creationId xmlns:a16="http://schemas.microsoft.com/office/drawing/2014/main" id="{D4EF6E85-C8B0-4043-BDC3-DBE61D4348C0}"/>
              </a:ext>
            </a:extLst>
          </p:cNvPr>
          <p:cNvSpPr txBox="1"/>
          <p:nvPr/>
        </p:nvSpPr>
        <p:spPr>
          <a:xfrm>
            <a:off x="2012126" y="405451"/>
            <a:ext cx="8177087" cy="923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GB" sz="3600" dirty="0">
                <a:solidFill>
                  <a:srgbClr val="212121"/>
                </a:solidFill>
              </a:rPr>
              <a:t>UN Sustainable Development Goals  2/2</a:t>
            </a:r>
          </a:p>
          <a:p>
            <a:pPr algn="l"/>
            <a:endParaRPr lang="en-GB" dirty="0">
              <a:solidFill>
                <a:srgbClr val="212121"/>
              </a:solidFill>
              <a:cs typeface="Heebo" panose="020B0604020202020204" pitchFamily="2" charset="-79"/>
            </a:endParaRPr>
          </a:p>
        </p:txBody>
      </p:sp>
    </p:spTree>
    <p:extLst>
      <p:ext uri="{BB962C8B-B14F-4D97-AF65-F5344CB8AC3E}">
        <p14:creationId xmlns:p14="http://schemas.microsoft.com/office/powerpoint/2010/main" val="94535110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89B7EB1D-855C-429E-87BE-3F16326CE3FA}"/>
              </a:ext>
            </a:extLst>
          </p:cNvPr>
          <p:cNvSpPr>
            <a:spLocks noGrp="1"/>
          </p:cNvSpPr>
          <p:nvPr>
            <p:ph type="body" sz="quarter" idx="1"/>
          </p:nvPr>
        </p:nvSpPr>
        <p:spPr>
          <a:xfrm>
            <a:off x="2011017" y="1246858"/>
            <a:ext cx="8319052" cy="5909317"/>
          </a:xfrm>
        </p:spPr>
        <p:txBody>
          <a:bodyPr>
            <a:noAutofit/>
          </a:bodyPr>
          <a:lstStyle/>
          <a:p>
            <a:pPr>
              <a:spcBef>
                <a:spcPts val="0"/>
              </a:spcBef>
            </a:pPr>
            <a:r>
              <a:rPr lang="en-GB" sz="1800" b="0" dirty="0"/>
              <a:t>The Equestrian Federation of Finland’s sustainability program and its related sustainability policy guide and support all of the Federation’s operations. </a:t>
            </a:r>
            <a:r>
              <a:rPr lang="en-GB" sz="1800" b="0"/>
              <a:t>The sustainability </a:t>
            </a:r>
            <a:r>
              <a:rPr lang="en-GB" sz="1800" b="0" dirty="0"/>
              <a:t>programme is part of the Federation’s strategy and management.</a:t>
            </a:r>
          </a:p>
          <a:p>
            <a:pPr>
              <a:spcBef>
                <a:spcPts val="0"/>
              </a:spcBef>
            </a:pPr>
            <a:endParaRPr lang="en-GB" sz="1800" b="0" dirty="0">
              <a:ea typeface="Calibri" panose="020F0502020204030204" pitchFamily="34" charset="0"/>
              <a:cs typeface="Calibri Light" panose="020F0302020204030204" pitchFamily="34" charset="0"/>
            </a:endParaRPr>
          </a:p>
          <a:p>
            <a:pPr>
              <a:spcBef>
                <a:spcPts val="0"/>
              </a:spcBef>
            </a:pPr>
            <a:r>
              <a:rPr lang="en-GB" sz="1800" b="0" dirty="0"/>
              <a:t>The Equestrian Federation of Finland works in effort of a </a:t>
            </a:r>
            <a:r>
              <a:rPr lang="en-GB" sz="1800" dirty="0"/>
              <a:t>change of society </a:t>
            </a:r>
            <a:r>
              <a:rPr lang="en-GB" sz="1800" b="0" dirty="0"/>
              <a:t>in which equitation is </a:t>
            </a:r>
            <a:r>
              <a:rPr lang="en-GB" sz="1800" dirty="0"/>
              <a:t>socially, environmentally, societally and economically sustainable</a:t>
            </a:r>
            <a:r>
              <a:rPr lang="en-GB" sz="1800" b="0" dirty="0"/>
              <a:t>.  </a:t>
            </a:r>
          </a:p>
          <a:p>
            <a:pPr>
              <a:spcBef>
                <a:spcPts val="0"/>
              </a:spcBef>
            </a:pPr>
            <a:endParaRPr lang="en-GB" sz="1800" b="0" dirty="0">
              <a:ea typeface="Calibri" panose="020F0502020204030204" pitchFamily="34" charset="0"/>
              <a:cs typeface="Calibri Light" panose="020F0302020204030204" pitchFamily="34" charset="0"/>
            </a:endParaRPr>
          </a:p>
          <a:p>
            <a:pPr>
              <a:spcBef>
                <a:spcPts val="0"/>
              </a:spcBef>
            </a:pPr>
            <a:r>
              <a:rPr lang="en-GB" sz="1800" dirty="0"/>
              <a:t>The Equestrian Federation of Finland is committed </a:t>
            </a:r>
            <a:r>
              <a:rPr lang="en-GB" sz="1800" b="0" dirty="0"/>
              <a:t>to the Common Sustainability Programme for the Sports Community and the Fair Play Principles, the guidelines of the Finnish Center for Integrity in Sports (FINCIS) and the World Anti-Doping Agency (WADA), the values, sustainability policy and rules of the International Federation for Equestrian Sports FEI, the UN Sustainable Development Goals as well as the Finnish and European Union climate policy.</a:t>
            </a:r>
          </a:p>
          <a:p>
            <a:pPr>
              <a:spcBef>
                <a:spcPts val="0"/>
              </a:spcBef>
            </a:pPr>
            <a:endParaRPr lang="en-GB" sz="1800" b="0" dirty="0">
              <a:ea typeface="Calibri" panose="020F0502020204030204" pitchFamily="34" charset="0"/>
              <a:cs typeface="Calibri Light" panose="020F0302020204030204" pitchFamily="34" charset="0"/>
            </a:endParaRPr>
          </a:p>
          <a:p>
            <a:pPr>
              <a:spcBef>
                <a:spcPts val="0"/>
              </a:spcBef>
            </a:pPr>
            <a:r>
              <a:rPr lang="en-GB" sz="1800" b="0" dirty="0"/>
              <a:t>The Equestrian Federation of Finland is committed to </a:t>
            </a:r>
            <a:r>
              <a:rPr lang="en-GB" sz="1800" dirty="0"/>
              <a:t>developing the industry as part of society </a:t>
            </a:r>
            <a:r>
              <a:rPr lang="en-GB" sz="1800" b="0" dirty="0"/>
              <a:t>while creating economic and social value. Alongside the rest of the society, global phenomena also affects the equestrian community. The Equestrian Federation of Finland actively seeks solutions to society-related challenges through stakeholder group work. </a:t>
            </a:r>
          </a:p>
        </p:txBody>
      </p:sp>
      <p:sp>
        <p:nvSpPr>
          <p:cNvPr id="4" name="Tekstiruutu 3">
            <a:extLst>
              <a:ext uri="{FF2B5EF4-FFF2-40B4-BE49-F238E27FC236}">
                <a16:creationId xmlns:a16="http://schemas.microsoft.com/office/drawing/2014/main" id="{756EEAE3-7AAA-496F-92D9-EA665B1A0EF6}"/>
              </a:ext>
            </a:extLst>
          </p:cNvPr>
          <p:cNvSpPr txBox="1"/>
          <p:nvPr/>
        </p:nvSpPr>
        <p:spPr>
          <a:xfrm>
            <a:off x="3198743" y="491196"/>
            <a:ext cx="5456582" cy="6463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r>
              <a:rPr lang="en-GB" sz="3600" dirty="0"/>
              <a:t>Sustainability policy 1/2</a:t>
            </a:r>
          </a:p>
        </p:txBody>
      </p:sp>
    </p:spTree>
    <p:extLst>
      <p:ext uri="{BB962C8B-B14F-4D97-AF65-F5344CB8AC3E}">
        <p14:creationId xmlns:p14="http://schemas.microsoft.com/office/powerpoint/2010/main" val="304695805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7EB9485E-8447-4BCC-9159-AA54DF660BE6}"/>
              </a:ext>
            </a:extLst>
          </p:cNvPr>
          <p:cNvSpPr>
            <a:spLocks noGrp="1"/>
          </p:cNvSpPr>
          <p:nvPr>
            <p:ph type="body" sz="quarter" idx="1"/>
          </p:nvPr>
        </p:nvSpPr>
        <p:spPr>
          <a:xfrm>
            <a:off x="2064026" y="1600200"/>
            <a:ext cx="8063948" cy="3937276"/>
          </a:xfrm>
        </p:spPr>
        <p:txBody>
          <a:bodyPr>
            <a:normAutofit/>
          </a:bodyPr>
          <a:lstStyle/>
          <a:p>
            <a:pPr>
              <a:spcBef>
                <a:spcPts val="0"/>
              </a:spcBef>
            </a:pPr>
            <a:r>
              <a:rPr lang="en-GB" sz="1800" b="0" dirty="0"/>
              <a:t>In its own operations, the Equestrian Federation of Finland is committed to </a:t>
            </a:r>
            <a:r>
              <a:rPr lang="en-GB" sz="1800" dirty="0"/>
              <a:t>climate change mitigation</a:t>
            </a:r>
            <a:r>
              <a:rPr lang="en-GB" sz="1800" b="0" dirty="0"/>
              <a:t> and the Carbon Neutral Finland 2035 goal, </a:t>
            </a:r>
            <a:r>
              <a:rPr lang="en-GB" sz="1800" dirty="0"/>
              <a:t>safeguarding nature’s biodiversity </a:t>
            </a:r>
            <a:r>
              <a:rPr lang="en-GB" sz="1800" b="0" dirty="0"/>
              <a:t>and </a:t>
            </a:r>
            <a:r>
              <a:rPr lang="en-GB" sz="1800" dirty="0"/>
              <a:t>the UN’s principles of sustainable development</a:t>
            </a:r>
            <a:r>
              <a:rPr lang="en-GB" sz="1800" b="0" dirty="0"/>
              <a:t>. The Federation promotes equitation as a sustainable and responsible form of sport and leisure. </a:t>
            </a:r>
          </a:p>
          <a:p>
            <a:pPr>
              <a:spcBef>
                <a:spcPts val="0"/>
              </a:spcBef>
            </a:pPr>
            <a:endParaRPr lang="en-GB" sz="1800" b="0" dirty="0">
              <a:ea typeface="Calibri" panose="020F0502020204030204" pitchFamily="34" charset="0"/>
              <a:cs typeface="Calibri Light" panose="020F0302020204030204" pitchFamily="34" charset="0"/>
            </a:endParaRPr>
          </a:p>
          <a:p>
            <a:pPr>
              <a:spcBef>
                <a:spcPts val="0"/>
              </a:spcBef>
            </a:pPr>
            <a:r>
              <a:rPr lang="en-GB" sz="1800" b="0" dirty="0"/>
              <a:t>The Equestrian Federation of Finland commits to its role as a </a:t>
            </a:r>
            <a:r>
              <a:rPr lang="en-GB" sz="1800" dirty="0"/>
              <a:t>physical education instructor</a:t>
            </a:r>
            <a:r>
              <a:rPr lang="en-GB" sz="1800" b="0" dirty="0"/>
              <a:t> and promotes the equitation community as a </a:t>
            </a:r>
            <a:r>
              <a:rPr lang="en-GB" sz="1800" dirty="0"/>
              <a:t>safe growth environment </a:t>
            </a:r>
            <a:r>
              <a:rPr lang="en-GB" sz="1800" b="0" dirty="0"/>
              <a:t>for children and adolescents, and as a </a:t>
            </a:r>
            <a:r>
              <a:rPr lang="en-GB" sz="1800" dirty="0"/>
              <a:t>fair and equal sports and leisure environment </a:t>
            </a:r>
            <a:r>
              <a:rPr lang="en-GB" sz="1800" b="0" dirty="0"/>
              <a:t>for all its participants. Riding is a form of sport and leisure, which supports a </a:t>
            </a:r>
            <a:r>
              <a:rPr lang="en-GB" sz="1800" dirty="0"/>
              <a:t>healthy lifestyle </a:t>
            </a:r>
            <a:r>
              <a:rPr lang="en-GB" sz="1800" b="0" dirty="0"/>
              <a:t>by increasing psychological and physical health and well-being. </a:t>
            </a:r>
          </a:p>
          <a:p>
            <a:pPr>
              <a:spcBef>
                <a:spcPts val="0"/>
              </a:spcBef>
            </a:pPr>
            <a:endParaRPr lang="en-GB" sz="1800" b="0" dirty="0">
              <a:ea typeface="Calibri" panose="020F0502020204030204" pitchFamily="34" charset="0"/>
              <a:cs typeface="Calibri Light" panose="020F0302020204030204" pitchFamily="34" charset="0"/>
            </a:endParaRPr>
          </a:p>
          <a:p>
            <a:pPr>
              <a:spcBef>
                <a:spcPts val="0"/>
              </a:spcBef>
            </a:pPr>
            <a:r>
              <a:rPr lang="en-GB" sz="1800" b="0" dirty="0"/>
              <a:t>The Equestrian Federation of Finland acts in interest of the horse. Together with its stakeholder groups, the Equestrian Federation of Finland commits to promote and maintain the well-being of horses in all of its operations. </a:t>
            </a:r>
            <a:r>
              <a:rPr lang="en-GB" sz="1800" dirty="0"/>
              <a:t>In society, the Equestrian Federation of Finland acts on behalf of horses.</a:t>
            </a:r>
          </a:p>
          <a:p>
            <a:endParaRPr lang="en-GB" sz="1800" dirty="0"/>
          </a:p>
        </p:txBody>
      </p:sp>
      <p:sp>
        <p:nvSpPr>
          <p:cNvPr id="4" name="Tekstiruutu 3">
            <a:extLst>
              <a:ext uri="{FF2B5EF4-FFF2-40B4-BE49-F238E27FC236}">
                <a16:creationId xmlns:a16="http://schemas.microsoft.com/office/drawing/2014/main" id="{F5E936F9-4BCB-4ADA-BE39-1A994C6C0D2B}"/>
              </a:ext>
            </a:extLst>
          </p:cNvPr>
          <p:cNvSpPr txBox="1"/>
          <p:nvPr/>
        </p:nvSpPr>
        <p:spPr>
          <a:xfrm>
            <a:off x="3089413" y="540892"/>
            <a:ext cx="5456582" cy="6463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GB" sz="3600" dirty="0"/>
              <a:t>Sustainability policy 2/2</a:t>
            </a:r>
          </a:p>
        </p:txBody>
      </p:sp>
    </p:spTree>
    <p:extLst>
      <p:ext uri="{BB962C8B-B14F-4D97-AF65-F5344CB8AC3E}">
        <p14:creationId xmlns:p14="http://schemas.microsoft.com/office/powerpoint/2010/main" val="219833197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1885D123-E77F-4911-AD37-9185CFC00E75}"/>
              </a:ext>
            </a:extLst>
          </p:cNvPr>
          <p:cNvSpPr>
            <a:spLocks noGrp="1"/>
          </p:cNvSpPr>
          <p:nvPr>
            <p:ph type="body" sz="quarter" idx="1"/>
          </p:nvPr>
        </p:nvSpPr>
        <p:spPr>
          <a:xfrm>
            <a:off x="2381250" y="1639957"/>
            <a:ext cx="7799733" cy="4412972"/>
          </a:xfrm>
        </p:spPr>
        <p:txBody>
          <a:bodyPr vert="horz" lIns="45718" tIns="45718" rIns="45718" bIns="45718" rtlCol="0" anchor="t">
            <a:noAutofit/>
          </a:bodyPr>
          <a:lstStyle/>
          <a:p>
            <a:endParaRPr lang="en-GB" sz="2000" b="0" dirty="0">
              <a:ea typeface="+mj-lt"/>
              <a:cs typeface="+mj-lt"/>
            </a:endParaRPr>
          </a:p>
          <a:p>
            <a:pPr marL="342900" indent="-342900">
              <a:buFont typeface="Arial" panose="020B0604020202020204" pitchFamily="34" charset="0"/>
              <a:buChar char="•"/>
            </a:pPr>
            <a:r>
              <a:rPr lang="en-GB" sz="2400" b="0" dirty="0"/>
              <a:t>Global and national operating environment’s phenomena and drivers for change</a:t>
            </a:r>
          </a:p>
          <a:p>
            <a:endParaRPr lang="en-GB" sz="2400" b="0" dirty="0">
              <a:ea typeface="+mj-lt"/>
              <a:cs typeface="+mj-lt"/>
            </a:endParaRPr>
          </a:p>
          <a:p>
            <a:pPr marL="342900" indent="-342900">
              <a:buFont typeface="Arial" panose="020B0604020202020204" pitchFamily="34" charset="0"/>
              <a:buChar char="•"/>
            </a:pPr>
            <a:r>
              <a:rPr lang="en-GB" sz="2400" b="0" dirty="0"/>
              <a:t>External and internal stakeholder groups’ needs and expectations on what and how the Equestrian Federation of Finland significantly impacts in its operating environment</a:t>
            </a:r>
          </a:p>
          <a:p>
            <a:pPr marL="342900" indent="-342900">
              <a:buFontTx/>
              <a:buChar char="-"/>
            </a:pPr>
            <a:endParaRPr lang="en-GB" sz="2000" b="0" dirty="0">
              <a:ea typeface="+mj-lt"/>
              <a:cs typeface="+mj-lt"/>
            </a:endParaRPr>
          </a:p>
          <a:p>
            <a:endParaRPr lang="en-GB" sz="3600" dirty="0"/>
          </a:p>
          <a:p>
            <a:endParaRPr lang="en-GB" sz="1800" b="0" dirty="0"/>
          </a:p>
        </p:txBody>
      </p:sp>
      <p:sp>
        <p:nvSpPr>
          <p:cNvPr id="4" name="Tekstiruutu 3">
            <a:extLst>
              <a:ext uri="{FF2B5EF4-FFF2-40B4-BE49-F238E27FC236}">
                <a16:creationId xmlns:a16="http://schemas.microsoft.com/office/drawing/2014/main" id="{20FAAACB-EEEF-48AF-B805-3745B033A5B8}"/>
              </a:ext>
            </a:extLst>
          </p:cNvPr>
          <p:cNvSpPr txBox="1"/>
          <p:nvPr/>
        </p:nvSpPr>
        <p:spPr>
          <a:xfrm>
            <a:off x="2667000" y="805072"/>
            <a:ext cx="6544916" cy="1200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r>
              <a:rPr lang="en-GB" sz="3600" dirty="0"/>
              <a:t>The sustainability programme is based on:</a:t>
            </a:r>
          </a:p>
        </p:txBody>
      </p:sp>
    </p:spTree>
    <p:extLst>
      <p:ext uri="{BB962C8B-B14F-4D97-AF65-F5344CB8AC3E}">
        <p14:creationId xmlns:p14="http://schemas.microsoft.com/office/powerpoint/2010/main" val="37449661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F304BD-5B0A-40C9-9875-7382551557E2}"/>
              </a:ext>
            </a:extLst>
          </p:cNvPr>
          <p:cNvSpPr txBox="1">
            <a:spLocks/>
          </p:cNvSpPr>
          <p:nvPr/>
        </p:nvSpPr>
        <p:spPr>
          <a:xfrm>
            <a:off x="2222357" y="1321905"/>
            <a:ext cx="7977740" cy="3225842"/>
          </a:xfrm>
          <a:prstGeom prst="rect">
            <a:avLst/>
          </a:prstGeom>
          <a:ln w="12700">
            <a:miter lim="400000"/>
          </a:ln>
          <a:extLst>
            <a:ext uri="{C572A759-6A51-4108-AA02-DFA0A04FC94B}">
              <ma14:wrappingTextBoxFlag xmlns:m="http://schemas.openxmlformats.org/officeDocument/2006/math" xmlns:ma14="http://schemas.microsoft.com/office/mac/drawingml/2011/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
            </a:ext>
          </a:extLst>
        </p:spPr>
        <p:txBody>
          <a:bodyPr lIns="45718" tIns="45718" rIns="45718" bIns="45718" rtlCol="0" anchor="t">
            <a:normAutofit lnSpcReduction="10000"/>
          </a:bodyPr>
          <a:lstStyle>
            <a:lvl1pPr marL="300037" marR="0" indent="-300037" algn="l" defTabSz="457200" rtl="0" latinLnBrk="0">
              <a:lnSpc>
                <a:spcPct val="100000"/>
              </a:lnSpc>
              <a:spcBef>
                <a:spcPts val="7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1pPr>
            <a:lvl2pPr marL="742949" marR="0" indent="-285749" algn="l" defTabSz="457200" rtl="0" latinLnBrk="0">
              <a:lnSpc>
                <a:spcPct val="100000"/>
              </a:lnSpc>
              <a:spcBef>
                <a:spcPts val="7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2pPr>
            <a:lvl3pPr marL="1181100" marR="0" indent="-266700" algn="l" defTabSz="457200" rtl="0" latinLnBrk="0">
              <a:lnSpc>
                <a:spcPct val="100000"/>
              </a:lnSpc>
              <a:spcBef>
                <a:spcPts val="7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3pPr>
            <a:lvl4pPr marL="1691639" marR="0" indent="-320039" algn="l" defTabSz="457200" rtl="0" latinLnBrk="0">
              <a:lnSpc>
                <a:spcPct val="100000"/>
              </a:lnSpc>
              <a:spcBef>
                <a:spcPts val="7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4pPr>
            <a:lvl5pPr marL="2148839" marR="0" indent="-320039" algn="l" defTabSz="457200" rtl="0" latinLnBrk="0">
              <a:lnSpc>
                <a:spcPct val="100000"/>
              </a:lnSpc>
              <a:spcBef>
                <a:spcPts val="7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5pPr>
            <a:lvl6pPr marL="2606039" marR="0" indent="-320039" algn="l" defTabSz="457200" rtl="0" latinLnBrk="0">
              <a:lnSpc>
                <a:spcPct val="100000"/>
              </a:lnSpc>
              <a:spcBef>
                <a:spcPts val="7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63239" marR="0" indent="-320039" algn="l" defTabSz="457200" rtl="0" latinLnBrk="0">
              <a:lnSpc>
                <a:spcPct val="100000"/>
              </a:lnSpc>
              <a:spcBef>
                <a:spcPts val="7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20439" marR="0" indent="-320039" algn="l" defTabSz="457200" rtl="0" latinLnBrk="0">
              <a:lnSpc>
                <a:spcPct val="100000"/>
              </a:lnSpc>
              <a:spcBef>
                <a:spcPts val="7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3977639" marR="0" indent="-320039" algn="l" defTabSz="457200" rtl="0" latinLnBrk="0">
              <a:lnSpc>
                <a:spcPct val="100000"/>
              </a:lnSpc>
              <a:spcBef>
                <a:spcPts val="7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a:lstStyle>
          <a:p>
            <a:pPr marL="299720" indent="-299720"/>
            <a:r>
              <a:rPr lang="en-GB" sz="2600" dirty="0"/>
              <a:t>The responsibility programme is divided into four focus points.</a:t>
            </a:r>
          </a:p>
          <a:p>
            <a:pPr marL="299720" indent="-299720"/>
            <a:r>
              <a:rPr lang="en-GB" sz="2600" dirty="0"/>
              <a:t>Each focus point has a main vision-derived long-term goal, a five-year goal, and annual goals and actions that lead to these.</a:t>
            </a:r>
          </a:p>
          <a:p>
            <a:pPr marL="299720" indent="-299720"/>
            <a:r>
              <a:rPr lang="en-GB" sz="2600" dirty="0"/>
              <a:t>Indicators are developed in cooperation with, e.g., equestrian organisations, the Olympic Committee and the Ministry of Education and Culture.</a:t>
            </a:r>
            <a:endParaRPr lang="en-GB" sz="2600" dirty="0">
              <a:cs typeface="Calibri"/>
            </a:endParaRPr>
          </a:p>
          <a:p>
            <a:pPr marL="299720" indent="-299720">
              <a:defRPr/>
            </a:pPr>
            <a:endParaRPr lang="en-GB" dirty="0">
              <a:solidFill>
                <a:schemeClr val="tx1"/>
              </a:solidFill>
              <a:ea typeface="+mn-ea"/>
              <a:cs typeface="Calibri"/>
            </a:endParaRPr>
          </a:p>
        </p:txBody>
      </p:sp>
      <p:sp>
        <p:nvSpPr>
          <p:cNvPr id="9" name="Tekstiruutu 8">
            <a:extLst>
              <a:ext uri="{FF2B5EF4-FFF2-40B4-BE49-F238E27FC236}">
                <a16:creationId xmlns:a16="http://schemas.microsoft.com/office/drawing/2014/main" id="{3939BC18-7991-4456-BFD3-A4B64A26B05D}"/>
              </a:ext>
            </a:extLst>
          </p:cNvPr>
          <p:cNvSpPr txBox="1"/>
          <p:nvPr/>
        </p:nvSpPr>
        <p:spPr>
          <a:xfrm>
            <a:off x="2547998" y="508673"/>
            <a:ext cx="6606692" cy="646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algn="ctr" hangingPunct="0"/>
            <a:r>
              <a:rPr lang="en-GB" sz="3600" dirty="0">
                <a:solidFill>
                  <a:srgbClr val="000000"/>
                </a:solidFill>
                <a:latin typeface="+mj-lt"/>
                <a:sym typeface="Calibri"/>
              </a:rPr>
              <a:t>Sustainability-related focus points</a:t>
            </a:r>
          </a:p>
        </p:txBody>
      </p:sp>
      <p:pic>
        <p:nvPicPr>
          <p:cNvPr id="4" name="Kuva 3" descr="Kuva, joka sisältää kohteen ympyrä, Grafiikka, Fontti, logo&#10;&#10;Kuvaus luotu automaattisesti">
            <a:extLst>
              <a:ext uri="{FF2B5EF4-FFF2-40B4-BE49-F238E27FC236}">
                <a16:creationId xmlns:a16="http://schemas.microsoft.com/office/drawing/2014/main" id="{D22B4D12-992E-9692-BA40-D393A6BF2F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5979" y="4574218"/>
            <a:ext cx="1536508" cy="1536508"/>
          </a:xfrm>
          <a:prstGeom prst="rect">
            <a:avLst/>
          </a:prstGeom>
        </p:spPr>
      </p:pic>
      <p:pic>
        <p:nvPicPr>
          <p:cNvPr id="11" name="Kuva 10" descr="Kuva, joka sisältää kohteen Fontti, ympyrä, logo, Grafiikka&#10;&#10;Kuvaus luotu automaattisesti">
            <a:extLst>
              <a:ext uri="{FF2B5EF4-FFF2-40B4-BE49-F238E27FC236}">
                <a16:creationId xmlns:a16="http://schemas.microsoft.com/office/drawing/2014/main" id="{82F1D9C1-2E66-0A0B-BE6A-6246F3E58A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2984" y="4574218"/>
            <a:ext cx="1536508" cy="1536508"/>
          </a:xfrm>
          <a:prstGeom prst="rect">
            <a:avLst/>
          </a:prstGeom>
        </p:spPr>
      </p:pic>
      <p:pic>
        <p:nvPicPr>
          <p:cNvPr id="13" name="Kuva 12" descr="Kuva, joka sisältää kohteen Fontti, Grafiikka, logo, symboli&#10;&#10;Kuvaus luotu automaattisesti">
            <a:extLst>
              <a:ext uri="{FF2B5EF4-FFF2-40B4-BE49-F238E27FC236}">
                <a16:creationId xmlns:a16="http://schemas.microsoft.com/office/drawing/2014/main" id="{F2FED190-93BC-84CE-55B9-C367213132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33559" y="4599615"/>
            <a:ext cx="1511111" cy="1511111"/>
          </a:xfrm>
          <a:prstGeom prst="rect">
            <a:avLst/>
          </a:prstGeom>
        </p:spPr>
      </p:pic>
      <p:pic>
        <p:nvPicPr>
          <p:cNvPr id="15" name="Kuva 14" descr="Kuva, joka sisältää kohteen ympyrä, Grafiikka, Fontti, logo&#10;&#10;Kuvaus luotu automaattisesti">
            <a:extLst>
              <a:ext uri="{FF2B5EF4-FFF2-40B4-BE49-F238E27FC236}">
                <a16:creationId xmlns:a16="http://schemas.microsoft.com/office/drawing/2014/main" id="{315A2590-C444-BA91-F6FC-25C0F2D737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06835" y="4547747"/>
            <a:ext cx="1511111" cy="1511111"/>
          </a:xfrm>
          <a:prstGeom prst="rect">
            <a:avLst/>
          </a:prstGeom>
        </p:spPr>
      </p:pic>
    </p:spTree>
    <p:extLst>
      <p:ext uri="{BB962C8B-B14F-4D97-AF65-F5344CB8AC3E}">
        <p14:creationId xmlns:p14="http://schemas.microsoft.com/office/powerpoint/2010/main" val="2216233030"/>
      </p:ext>
    </p:extLst>
  </p:cSld>
  <p:clrMapOvr>
    <a:masterClrMapping/>
  </p:clrMapOvr>
  <p:transition spd="med"/>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f6cbd9f-ed9d-4b0a-a698-d7329e2df0c7">
      <Terms xmlns="http://schemas.microsoft.com/office/infopath/2007/PartnerControls"/>
    </lcf76f155ced4ddcb4097134ff3c332f>
    <TaxCatchAll xmlns="cbb1a27d-fd4a-4913-bd1c-a7c085a4615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57711605B5ACE342ADC7D41DCB87BD44" ma:contentTypeVersion="18" ma:contentTypeDescription="Luo uusi asiakirja." ma:contentTypeScope="" ma:versionID="20007e0f9308d8016432304c692162fd">
  <xsd:schema xmlns:xsd="http://www.w3.org/2001/XMLSchema" xmlns:xs="http://www.w3.org/2001/XMLSchema" xmlns:p="http://schemas.microsoft.com/office/2006/metadata/properties" xmlns:ns2="1df86c41-1785-409c-a493-f2b17d7a4262" xmlns:ns3="1f6cbd9f-ed9d-4b0a-a698-d7329e2df0c7" xmlns:ns4="cbb1a27d-fd4a-4913-bd1c-a7c085a4615e" targetNamespace="http://schemas.microsoft.com/office/2006/metadata/properties" ma:root="true" ma:fieldsID="b069b6f462ad37e4f77140276de63f44" ns2:_="" ns3:_="" ns4:_="">
    <xsd:import namespace="1df86c41-1785-409c-a493-f2b17d7a4262"/>
    <xsd:import namespace="1f6cbd9f-ed9d-4b0a-a698-d7329e2df0c7"/>
    <xsd:import namespace="cbb1a27d-fd4a-4913-bd1c-a7c085a4615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f86c41-1785-409c-a493-f2b17d7a4262" elementFormDefault="qualified">
    <xsd:import namespace="http://schemas.microsoft.com/office/2006/documentManagement/types"/>
    <xsd:import namespace="http://schemas.microsoft.com/office/infopath/2007/PartnerControls"/>
    <xsd:element name="SharedWithUsers" ma:index="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f6cbd9f-ed9d-4b0a-a698-d7329e2df0c7"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Kuvien tunnisteet" ma:readOnly="false" ma:fieldId="{5cf76f15-5ced-4ddc-b409-7134ff3c332f}" ma:taxonomyMulti="true" ma:sspId="85d20527-8d9b-408d-8627-22dd109af37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bb1a27d-fd4a-4913-bd1c-a7c085a4615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2de813c3-6739-415e-a4df-098ca02681a3}" ma:internalName="TaxCatchAll" ma:showField="CatchAllData" ma:web="cbb1a27d-fd4a-4913-bd1c-a7c085a4615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A7A747-9834-4B71-BB05-BD670F073FC8}">
  <ds:schemaRefs>
    <ds:schemaRef ds:uri="http://schemas.microsoft.com/office/2006/metadata/properties"/>
    <ds:schemaRef ds:uri="http://schemas.microsoft.com/office/infopath/2007/PartnerControls"/>
    <ds:schemaRef ds:uri="1f6cbd9f-ed9d-4b0a-a698-d7329e2df0c7"/>
    <ds:schemaRef ds:uri="cbb1a27d-fd4a-4913-bd1c-a7c085a4615e"/>
  </ds:schemaRefs>
</ds:datastoreItem>
</file>

<file path=customXml/itemProps2.xml><?xml version="1.0" encoding="utf-8"?>
<ds:datastoreItem xmlns:ds="http://schemas.openxmlformats.org/officeDocument/2006/customXml" ds:itemID="{03F41C8C-6605-4F62-8D98-EA96146C40C2}">
  <ds:schemaRefs>
    <ds:schemaRef ds:uri="http://schemas.microsoft.com/sharepoint/v3/contenttype/forms"/>
  </ds:schemaRefs>
</ds:datastoreItem>
</file>

<file path=customXml/itemProps3.xml><?xml version="1.0" encoding="utf-8"?>
<ds:datastoreItem xmlns:ds="http://schemas.openxmlformats.org/officeDocument/2006/customXml" ds:itemID="{3655791F-B52A-4D5C-9820-B2241D8625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f86c41-1785-409c-a493-f2b17d7a4262"/>
    <ds:schemaRef ds:uri="1f6cbd9f-ed9d-4b0a-a698-d7329e2df0c7"/>
    <ds:schemaRef ds:uri="cbb1a27d-fd4a-4913-bd1c-a7c085a461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1215</Words>
  <Application>Microsoft Office PowerPoint</Application>
  <PresentationFormat>Laajakuva</PresentationFormat>
  <Paragraphs>109</Paragraphs>
  <Slides>21</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21</vt:i4>
      </vt:variant>
    </vt:vector>
  </HeadingPairs>
  <TitlesOfParts>
    <vt:vector size="27" baseType="lpstr">
      <vt:lpstr>Arial</vt:lpstr>
      <vt:lpstr>Calibri</vt:lpstr>
      <vt:lpstr>Calibri Light</vt:lpstr>
      <vt:lpstr>Heebo</vt:lpstr>
      <vt:lpstr>Times New Roman</vt:lpstr>
      <vt:lpstr>Office-teema</vt:lpstr>
      <vt:lpstr>Sustainability Program of the Equestrian Federation of Finland (SRL/EFF)  2022-2026 (Updated 23/1/2025)  </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2023-06-14T05:40:29Z</dcterms:created>
  <dcterms:modified xsi:type="dcterms:W3CDTF">2025-01-23T11:23:57Z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0x01010057711605B5ACE342ADC7D41DCB87BD44</vt:lpwstr>
  </property>
  <property fmtid="{D5CDD505-2E9C-101B-9397-08002B2CF9AE}" pid="3" name="MediaServiceImageTags">
    <vt:lpwstr/>
  </property>
</Properties>
</file>