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diagrams/data4.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diagrams/data5.xml" ContentType="application/vnd.openxmlformats-officedocument.drawingml.diagramData+xml"/>
  <Override PartName="/ppt/diagrams/data6.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quickStyle3.xml" ContentType="application/vnd.openxmlformats-officedocument.drawingml.diagramStyle+xml"/>
  <Override PartName="/ppt/diagrams/layout3.xml" ContentType="application/vnd.openxmlformats-officedocument.drawingml.diagramLayout+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colors3.xml" ContentType="application/vnd.openxmlformats-officedocument.drawingml.diagramColors+xml"/>
  <Override PartName="/ppt/theme/theme1.xml" ContentType="application/vnd.openxmlformats-officedocument.theme+xml"/>
  <Override PartName="/ppt/diagrams/layout5.xml" ContentType="application/vnd.openxmlformats-officedocument.drawingml.diagramLayout+xml"/>
  <Override PartName="/ppt/diagrams/layout1.xml" ContentType="application/vnd.openxmlformats-officedocument.drawingml.diagramLayout+xml"/>
  <Override PartName="/ppt/diagrams/quickStyle1.xml" ContentType="application/vnd.openxmlformats-officedocument.drawingml.diagramStyle+xml"/>
  <Override PartName="/ppt/diagrams/drawing3.xml" ContentType="application/vnd.ms-office.drawingml.diagramDrawing+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655" r:id="rId3"/>
    <p:sldId id="652" r:id="rId4"/>
    <p:sldId id="653" r:id="rId5"/>
    <p:sldId id="654" r:id="rId6"/>
    <p:sldId id="261" r:id="rId7"/>
    <p:sldId id="265" r:id="rId8"/>
    <p:sldId id="260" r:id="rId9"/>
    <p:sldId id="262" r:id="rId10"/>
    <p:sldId id="264" r:id="rId11"/>
    <p:sldId id="267" r:id="rId12"/>
    <p:sldId id="269" r:id="rId1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16" d="100"/>
          <a:sy n="116" d="100"/>
        </p:scale>
        <p:origin x="10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970816-4502-4420-8417-A8C594A3C4C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fi-FI"/>
        </a:p>
      </dgm:t>
    </dgm:pt>
    <dgm:pt modelId="{1B713573-725F-4A09-9621-197C1510184C}">
      <dgm:prSet/>
      <dgm:spPr>
        <a:solidFill>
          <a:srgbClr val="00616F"/>
        </a:solidFill>
        <a:ln>
          <a:solidFill>
            <a:schemeClr val="bg1"/>
          </a:solidFill>
        </a:ln>
      </dgm:spPr>
      <dgm:t>
        <a:bodyPr/>
        <a:lstStyle/>
        <a:p>
          <a:r>
            <a:rPr lang="fi-FI" dirty="0">
              <a:latin typeface="Aptos Display" panose="020B0004020202020204" pitchFamily="34" charset="0"/>
            </a:rPr>
            <a:t>Hevosopisto </a:t>
          </a:r>
          <a:r>
            <a:rPr lang="fi-FI" dirty="0" err="1">
              <a:latin typeface="Aptos Display" panose="020B0004020202020204" pitchFamily="34" charset="0"/>
            </a:rPr>
            <a:t>January</a:t>
          </a:r>
          <a:r>
            <a:rPr lang="fi-FI" dirty="0">
              <a:latin typeface="Aptos Display" panose="020B0004020202020204" pitchFamily="34" charset="0"/>
            </a:rPr>
            <a:t> </a:t>
          </a:r>
          <a:r>
            <a:rPr lang="fi-FI" dirty="0" err="1">
              <a:latin typeface="Aptos Display" panose="020B0004020202020204" pitchFamily="34" charset="0"/>
            </a:rPr>
            <a:t>Jumps</a:t>
          </a:r>
          <a:r>
            <a:rPr lang="fi-FI" dirty="0">
              <a:latin typeface="Aptos Display" panose="020B0004020202020204" pitchFamily="34" charset="0"/>
            </a:rPr>
            <a:t> 31.1.-1.2.</a:t>
          </a:r>
        </a:p>
      </dgm:t>
    </dgm:pt>
    <dgm:pt modelId="{85CF8642-64D3-4F74-932E-CCF99F818170}" type="parTrans" cxnId="{79334965-C641-4649-8E04-633DEE5929CF}">
      <dgm:prSet/>
      <dgm:spPr/>
      <dgm:t>
        <a:bodyPr/>
        <a:lstStyle/>
        <a:p>
          <a:endParaRPr lang="fi-FI">
            <a:latin typeface="Aptos Display" panose="020B0004020202020204" pitchFamily="34" charset="0"/>
          </a:endParaRPr>
        </a:p>
      </dgm:t>
    </dgm:pt>
    <dgm:pt modelId="{9AFC241D-219C-46B3-B81D-CCAF64A94F1F}" type="sibTrans" cxnId="{79334965-C641-4649-8E04-633DEE5929CF}">
      <dgm:prSet/>
      <dgm:spPr/>
      <dgm:t>
        <a:bodyPr/>
        <a:lstStyle/>
        <a:p>
          <a:endParaRPr lang="fi-FI">
            <a:latin typeface="Aptos Display" panose="020B0004020202020204" pitchFamily="34" charset="0"/>
          </a:endParaRPr>
        </a:p>
      </dgm:t>
    </dgm:pt>
    <dgm:pt modelId="{130AFDB1-33EA-4AC3-A005-272EE1104996}">
      <dgm:prSet/>
      <dgm:spPr>
        <a:solidFill>
          <a:schemeClr val="tx2">
            <a:lumMod val="10000"/>
            <a:lumOff val="90000"/>
            <a:alpha val="90000"/>
          </a:schemeClr>
        </a:solidFill>
        <a:ln>
          <a:solidFill>
            <a:schemeClr val="bg1">
              <a:alpha val="90000"/>
            </a:schemeClr>
          </a:solidFill>
        </a:ln>
      </dgm:spPr>
      <dgm:t>
        <a:bodyPr/>
        <a:lstStyle/>
        <a:p>
          <a:r>
            <a:rPr lang="fi-FI" dirty="0">
              <a:latin typeface="Aptos Display" panose="020B0004020202020204" pitchFamily="34" charset="0"/>
            </a:rPr>
            <a:t>Hallisarjakilpailut / este</a:t>
          </a:r>
        </a:p>
      </dgm:t>
    </dgm:pt>
    <dgm:pt modelId="{BB87CF42-705F-4A27-BBA0-94A18901FF1B}" type="parTrans" cxnId="{498A3865-5E0C-45A6-A0EE-96560BE2BF23}">
      <dgm:prSet/>
      <dgm:spPr/>
      <dgm:t>
        <a:bodyPr/>
        <a:lstStyle/>
        <a:p>
          <a:endParaRPr lang="fi-FI">
            <a:latin typeface="Aptos Display" panose="020B0004020202020204" pitchFamily="34" charset="0"/>
          </a:endParaRPr>
        </a:p>
      </dgm:t>
    </dgm:pt>
    <dgm:pt modelId="{2FC67D7B-89D8-408E-BA21-DEAA2C1A21F1}" type="sibTrans" cxnId="{498A3865-5E0C-45A6-A0EE-96560BE2BF23}">
      <dgm:prSet/>
      <dgm:spPr/>
      <dgm:t>
        <a:bodyPr/>
        <a:lstStyle/>
        <a:p>
          <a:endParaRPr lang="fi-FI">
            <a:latin typeface="Aptos Display" panose="020B0004020202020204" pitchFamily="34" charset="0"/>
          </a:endParaRPr>
        </a:p>
      </dgm:t>
    </dgm:pt>
    <dgm:pt modelId="{BB46E61A-A21F-4823-B1F7-4C4B393E8A4A}">
      <dgm:prSet/>
      <dgm:spPr>
        <a:solidFill>
          <a:srgbClr val="00616F"/>
        </a:solidFill>
        <a:ln>
          <a:solidFill>
            <a:schemeClr val="bg1"/>
          </a:solidFill>
        </a:ln>
      </dgm:spPr>
      <dgm:t>
        <a:bodyPr/>
        <a:lstStyle/>
        <a:p>
          <a:r>
            <a:rPr lang="fi-FI">
              <a:latin typeface="Aptos Display" panose="020B0004020202020204" pitchFamily="34" charset="0"/>
            </a:rPr>
            <a:t>Hevosopisto Winter Dressage / Para Dressage 15.-16.2.</a:t>
          </a:r>
        </a:p>
      </dgm:t>
    </dgm:pt>
    <dgm:pt modelId="{E4076B2A-B656-46A4-8487-F8B71B727CEE}" type="parTrans" cxnId="{C90CC749-6259-4BA6-A51A-B91E1165D21E}">
      <dgm:prSet/>
      <dgm:spPr/>
      <dgm:t>
        <a:bodyPr/>
        <a:lstStyle/>
        <a:p>
          <a:endParaRPr lang="fi-FI">
            <a:latin typeface="Aptos Display" panose="020B0004020202020204" pitchFamily="34" charset="0"/>
          </a:endParaRPr>
        </a:p>
      </dgm:t>
    </dgm:pt>
    <dgm:pt modelId="{F2BF8C32-D5FC-415D-81C8-698395EF35F5}" type="sibTrans" cxnId="{C90CC749-6259-4BA6-A51A-B91E1165D21E}">
      <dgm:prSet/>
      <dgm:spPr/>
      <dgm:t>
        <a:bodyPr/>
        <a:lstStyle/>
        <a:p>
          <a:endParaRPr lang="fi-FI">
            <a:latin typeface="Aptos Display" panose="020B0004020202020204" pitchFamily="34" charset="0"/>
          </a:endParaRPr>
        </a:p>
      </dgm:t>
    </dgm:pt>
    <dgm:pt modelId="{DDF35395-CF3A-4937-B801-ED579F63A360}">
      <dgm:prSet/>
      <dgm:spPr>
        <a:solidFill>
          <a:schemeClr val="tx2">
            <a:lumMod val="10000"/>
            <a:lumOff val="90000"/>
            <a:alpha val="90000"/>
          </a:schemeClr>
        </a:solidFill>
        <a:ln>
          <a:solidFill>
            <a:schemeClr val="bg1">
              <a:alpha val="90000"/>
            </a:schemeClr>
          </a:solidFill>
        </a:ln>
      </dgm:spPr>
      <dgm:t>
        <a:bodyPr/>
        <a:lstStyle/>
        <a:p>
          <a:r>
            <a:rPr lang="fi-FI">
              <a:latin typeface="Aptos Display" panose="020B0004020202020204" pitchFamily="34" charset="0"/>
            </a:rPr>
            <a:t>Vapo Winter Cup</a:t>
          </a:r>
        </a:p>
      </dgm:t>
    </dgm:pt>
    <dgm:pt modelId="{82CE9CB4-4810-40A2-92FE-224DAA80954A}" type="parTrans" cxnId="{6DEB4B19-CD13-4E5C-82FB-E8C9DF7567E7}">
      <dgm:prSet/>
      <dgm:spPr/>
      <dgm:t>
        <a:bodyPr/>
        <a:lstStyle/>
        <a:p>
          <a:endParaRPr lang="fi-FI">
            <a:latin typeface="Aptos Display" panose="020B0004020202020204" pitchFamily="34" charset="0"/>
          </a:endParaRPr>
        </a:p>
      </dgm:t>
    </dgm:pt>
    <dgm:pt modelId="{B8057982-6B8D-431B-9D6B-67A96BAB3597}" type="sibTrans" cxnId="{6DEB4B19-CD13-4E5C-82FB-E8C9DF7567E7}">
      <dgm:prSet/>
      <dgm:spPr/>
      <dgm:t>
        <a:bodyPr/>
        <a:lstStyle/>
        <a:p>
          <a:endParaRPr lang="fi-FI">
            <a:latin typeface="Aptos Display" panose="020B0004020202020204" pitchFamily="34" charset="0"/>
          </a:endParaRPr>
        </a:p>
      </dgm:t>
    </dgm:pt>
    <dgm:pt modelId="{A8847DF4-D6E6-4086-AFD9-8DA299757B19}">
      <dgm:prSet/>
      <dgm:spPr>
        <a:solidFill>
          <a:srgbClr val="00616F"/>
        </a:solidFill>
        <a:ln>
          <a:solidFill>
            <a:schemeClr val="bg1"/>
          </a:solidFill>
        </a:ln>
      </dgm:spPr>
      <dgm:t>
        <a:bodyPr/>
        <a:lstStyle/>
        <a:p>
          <a:r>
            <a:rPr lang="fi-FI">
              <a:latin typeface="Aptos Display" panose="020B0004020202020204" pitchFamily="34" charset="0"/>
            </a:rPr>
            <a:t>Hevosopisto Winter Fun 28.2.-2.3.</a:t>
          </a:r>
        </a:p>
      </dgm:t>
    </dgm:pt>
    <dgm:pt modelId="{1C2EAE41-72D3-43FF-ABE5-74B5760A3CF5}" type="parTrans" cxnId="{14165D66-3420-4DBD-B0AA-4DB12E3DAAC4}">
      <dgm:prSet/>
      <dgm:spPr/>
      <dgm:t>
        <a:bodyPr/>
        <a:lstStyle/>
        <a:p>
          <a:endParaRPr lang="fi-FI">
            <a:latin typeface="Aptos Display" panose="020B0004020202020204" pitchFamily="34" charset="0"/>
          </a:endParaRPr>
        </a:p>
      </dgm:t>
    </dgm:pt>
    <dgm:pt modelId="{B6D49954-D4A2-4DCF-BE76-8A135D06E8A7}" type="sibTrans" cxnId="{14165D66-3420-4DBD-B0AA-4DB12E3DAAC4}">
      <dgm:prSet/>
      <dgm:spPr/>
      <dgm:t>
        <a:bodyPr/>
        <a:lstStyle/>
        <a:p>
          <a:endParaRPr lang="fi-FI">
            <a:latin typeface="Aptos Display" panose="020B0004020202020204" pitchFamily="34" charset="0"/>
          </a:endParaRPr>
        </a:p>
      </dgm:t>
    </dgm:pt>
    <dgm:pt modelId="{13F740E5-0FE4-4022-B485-FA4668C36B33}">
      <dgm:prSet/>
      <dgm:spPr>
        <a:solidFill>
          <a:schemeClr val="tx2">
            <a:lumMod val="10000"/>
            <a:lumOff val="90000"/>
            <a:alpha val="90000"/>
          </a:schemeClr>
        </a:solidFill>
        <a:ln>
          <a:solidFill>
            <a:schemeClr val="bg1">
              <a:alpha val="90000"/>
            </a:schemeClr>
          </a:solidFill>
        </a:ln>
      </dgm:spPr>
      <dgm:t>
        <a:bodyPr/>
        <a:lstStyle/>
        <a:p>
          <a:r>
            <a:rPr lang="fi-FI" dirty="0">
              <a:latin typeface="Aptos Display" panose="020B0004020202020204" pitchFamily="34" charset="0"/>
            </a:rPr>
            <a:t>Hallisarjakilpailut / este</a:t>
          </a:r>
        </a:p>
      </dgm:t>
    </dgm:pt>
    <dgm:pt modelId="{4AFD9D86-DFBF-4A0C-BE9B-5A2C6CEB2C3D}" type="parTrans" cxnId="{187FAFAE-9971-498C-ACC7-FE63BFFC4B19}">
      <dgm:prSet/>
      <dgm:spPr/>
      <dgm:t>
        <a:bodyPr/>
        <a:lstStyle/>
        <a:p>
          <a:endParaRPr lang="fi-FI">
            <a:latin typeface="Aptos Display" panose="020B0004020202020204" pitchFamily="34" charset="0"/>
          </a:endParaRPr>
        </a:p>
      </dgm:t>
    </dgm:pt>
    <dgm:pt modelId="{AC5C90DE-8154-46FE-B895-8715AAC7CC8C}" type="sibTrans" cxnId="{187FAFAE-9971-498C-ACC7-FE63BFFC4B19}">
      <dgm:prSet/>
      <dgm:spPr/>
      <dgm:t>
        <a:bodyPr/>
        <a:lstStyle/>
        <a:p>
          <a:endParaRPr lang="fi-FI">
            <a:latin typeface="Aptos Display" panose="020B0004020202020204" pitchFamily="34" charset="0"/>
          </a:endParaRPr>
        </a:p>
      </dgm:t>
    </dgm:pt>
    <dgm:pt modelId="{96E13FFD-7908-4730-9B66-0BE56CED339E}" type="pres">
      <dgm:prSet presAssocID="{33970816-4502-4420-8417-A8C594A3C4C2}" presName="Name0" presStyleCnt="0">
        <dgm:presLayoutVars>
          <dgm:dir/>
          <dgm:animLvl val="lvl"/>
          <dgm:resizeHandles val="exact"/>
        </dgm:presLayoutVars>
      </dgm:prSet>
      <dgm:spPr/>
    </dgm:pt>
    <dgm:pt modelId="{89B65412-6616-4601-9181-96F16A8E02FF}" type="pres">
      <dgm:prSet presAssocID="{1B713573-725F-4A09-9621-197C1510184C}" presName="composite" presStyleCnt="0"/>
      <dgm:spPr/>
    </dgm:pt>
    <dgm:pt modelId="{9D1D64F8-35DC-45B1-B631-E5076384E2A8}" type="pres">
      <dgm:prSet presAssocID="{1B713573-725F-4A09-9621-197C1510184C}" presName="parTx" presStyleLbl="alignNode1" presStyleIdx="0" presStyleCnt="3">
        <dgm:presLayoutVars>
          <dgm:chMax val="0"/>
          <dgm:chPref val="0"/>
          <dgm:bulletEnabled val="1"/>
        </dgm:presLayoutVars>
      </dgm:prSet>
      <dgm:spPr/>
    </dgm:pt>
    <dgm:pt modelId="{F8CFAAF8-FF70-4DDD-9DA3-7F103683AB6B}" type="pres">
      <dgm:prSet presAssocID="{1B713573-725F-4A09-9621-197C1510184C}" presName="desTx" presStyleLbl="alignAccFollowNode1" presStyleIdx="0" presStyleCnt="3">
        <dgm:presLayoutVars>
          <dgm:bulletEnabled val="1"/>
        </dgm:presLayoutVars>
      </dgm:prSet>
      <dgm:spPr/>
    </dgm:pt>
    <dgm:pt modelId="{55D0DA42-2369-4D11-BAC5-23348F5F49EB}" type="pres">
      <dgm:prSet presAssocID="{9AFC241D-219C-46B3-B81D-CCAF64A94F1F}" presName="space" presStyleCnt="0"/>
      <dgm:spPr/>
    </dgm:pt>
    <dgm:pt modelId="{1BCDA939-2C7E-453A-B902-5BD3B42E4DA7}" type="pres">
      <dgm:prSet presAssocID="{BB46E61A-A21F-4823-B1F7-4C4B393E8A4A}" presName="composite" presStyleCnt="0"/>
      <dgm:spPr/>
    </dgm:pt>
    <dgm:pt modelId="{F4777A5F-1EA2-4A65-A880-2CCFBFCF86DB}" type="pres">
      <dgm:prSet presAssocID="{BB46E61A-A21F-4823-B1F7-4C4B393E8A4A}" presName="parTx" presStyleLbl="alignNode1" presStyleIdx="1" presStyleCnt="3">
        <dgm:presLayoutVars>
          <dgm:chMax val="0"/>
          <dgm:chPref val="0"/>
          <dgm:bulletEnabled val="1"/>
        </dgm:presLayoutVars>
      </dgm:prSet>
      <dgm:spPr/>
    </dgm:pt>
    <dgm:pt modelId="{CF4FE30C-C784-4150-A325-EEE438AA601C}" type="pres">
      <dgm:prSet presAssocID="{BB46E61A-A21F-4823-B1F7-4C4B393E8A4A}" presName="desTx" presStyleLbl="alignAccFollowNode1" presStyleIdx="1" presStyleCnt="3">
        <dgm:presLayoutVars>
          <dgm:bulletEnabled val="1"/>
        </dgm:presLayoutVars>
      </dgm:prSet>
      <dgm:spPr/>
    </dgm:pt>
    <dgm:pt modelId="{72C9D66A-25BC-48E0-82FD-B5C9473525A9}" type="pres">
      <dgm:prSet presAssocID="{F2BF8C32-D5FC-415D-81C8-698395EF35F5}" presName="space" presStyleCnt="0"/>
      <dgm:spPr/>
    </dgm:pt>
    <dgm:pt modelId="{A788FD2B-3EA9-43C4-ACEE-284AE337FCB0}" type="pres">
      <dgm:prSet presAssocID="{A8847DF4-D6E6-4086-AFD9-8DA299757B19}" presName="composite" presStyleCnt="0"/>
      <dgm:spPr/>
    </dgm:pt>
    <dgm:pt modelId="{305902B5-92B4-49F1-BB49-003B8EDD9549}" type="pres">
      <dgm:prSet presAssocID="{A8847DF4-D6E6-4086-AFD9-8DA299757B19}" presName="parTx" presStyleLbl="alignNode1" presStyleIdx="2" presStyleCnt="3">
        <dgm:presLayoutVars>
          <dgm:chMax val="0"/>
          <dgm:chPref val="0"/>
          <dgm:bulletEnabled val="1"/>
        </dgm:presLayoutVars>
      </dgm:prSet>
      <dgm:spPr/>
    </dgm:pt>
    <dgm:pt modelId="{F4D5A3B2-09B1-45D8-94E4-C5ED2BE3E769}" type="pres">
      <dgm:prSet presAssocID="{A8847DF4-D6E6-4086-AFD9-8DA299757B19}" presName="desTx" presStyleLbl="alignAccFollowNode1" presStyleIdx="2" presStyleCnt="3">
        <dgm:presLayoutVars>
          <dgm:bulletEnabled val="1"/>
        </dgm:presLayoutVars>
      </dgm:prSet>
      <dgm:spPr/>
    </dgm:pt>
  </dgm:ptLst>
  <dgm:cxnLst>
    <dgm:cxn modelId="{6DEB4B19-CD13-4E5C-82FB-E8C9DF7567E7}" srcId="{BB46E61A-A21F-4823-B1F7-4C4B393E8A4A}" destId="{DDF35395-CF3A-4937-B801-ED579F63A360}" srcOrd="0" destOrd="0" parTransId="{82CE9CB4-4810-40A2-92FE-224DAA80954A}" sibTransId="{B8057982-6B8D-431B-9D6B-67A96BAB3597}"/>
    <dgm:cxn modelId="{498A3865-5E0C-45A6-A0EE-96560BE2BF23}" srcId="{1B713573-725F-4A09-9621-197C1510184C}" destId="{130AFDB1-33EA-4AC3-A005-272EE1104996}" srcOrd="0" destOrd="0" parTransId="{BB87CF42-705F-4A27-BBA0-94A18901FF1B}" sibTransId="{2FC67D7B-89D8-408E-BA21-DEAA2C1A21F1}"/>
    <dgm:cxn modelId="{79334965-C641-4649-8E04-633DEE5929CF}" srcId="{33970816-4502-4420-8417-A8C594A3C4C2}" destId="{1B713573-725F-4A09-9621-197C1510184C}" srcOrd="0" destOrd="0" parTransId="{85CF8642-64D3-4F74-932E-CCF99F818170}" sibTransId="{9AFC241D-219C-46B3-B81D-CCAF64A94F1F}"/>
    <dgm:cxn modelId="{14165D66-3420-4DBD-B0AA-4DB12E3DAAC4}" srcId="{33970816-4502-4420-8417-A8C594A3C4C2}" destId="{A8847DF4-D6E6-4086-AFD9-8DA299757B19}" srcOrd="2" destOrd="0" parTransId="{1C2EAE41-72D3-43FF-ABE5-74B5760A3CF5}" sibTransId="{B6D49954-D4A2-4DCF-BE76-8A135D06E8A7}"/>
    <dgm:cxn modelId="{C90CC749-6259-4BA6-A51A-B91E1165D21E}" srcId="{33970816-4502-4420-8417-A8C594A3C4C2}" destId="{BB46E61A-A21F-4823-B1F7-4C4B393E8A4A}" srcOrd="1" destOrd="0" parTransId="{E4076B2A-B656-46A4-8487-F8B71B727CEE}" sibTransId="{F2BF8C32-D5FC-415D-81C8-698395EF35F5}"/>
    <dgm:cxn modelId="{E67DCB90-0386-4DA2-832F-B3F5BB318AB4}" type="presOf" srcId="{DDF35395-CF3A-4937-B801-ED579F63A360}" destId="{CF4FE30C-C784-4150-A325-EEE438AA601C}" srcOrd="0" destOrd="0" presId="urn:microsoft.com/office/officeart/2005/8/layout/hList1"/>
    <dgm:cxn modelId="{187FAFAE-9971-498C-ACC7-FE63BFFC4B19}" srcId="{A8847DF4-D6E6-4086-AFD9-8DA299757B19}" destId="{13F740E5-0FE4-4022-B485-FA4668C36B33}" srcOrd="0" destOrd="0" parTransId="{4AFD9D86-DFBF-4A0C-BE9B-5A2C6CEB2C3D}" sibTransId="{AC5C90DE-8154-46FE-B895-8715AAC7CC8C}"/>
    <dgm:cxn modelId="{936547B5-7EB2-4995-A695-4640B364C86D}" type="presOf" srcId="{1B713573-725F-4A09-9621-197C1510184C}" destId="{9D1D64F8-35DC-45B1-B631-E5076384E2A8}" srcOrd="0" destOrd="0" presId="urn:microsoft.com/office/officeart/2005/8/layout/hList1"/>
    <dgm:cxn modelId="{30380DBB-36E6-46EF-A158-94BDE70A1F21}" type="presOf" srcId="{BB46E61A-A21F-4823-B1F7-4C4B393E8A4A}" destId="{F4777A5F-1EA2-4A65-A880-2CCFBFCF86DB}" srcOrd="0" destOrd="0" presId="urn:microsoft.com/office/officeart/2005/8/layout/hList1"/>
    <dgm:cxn modelId="{927F9CBE-4FDC-4466-B118-5138B74C71D7}" type="presOf" srcId="{A8847DF4-D6E6-4086-AFD9-8DA299757B19}" destId="{305902B5-92B4-49F1-BB49-003B8EDD9549}" srcOrd="0" destOrd="0" presId="urn:microsoft.com/office/officeart/2005/8/layout/hList1"/>
    <dgm:cxn modelId="{9D604EC0-0E12-4B17-9343-8E7E12AFCAAC}" type="presOf" srcId="{130AFDB1-33EA-4AC3-A005-272EE1104996}" destId="{F8CFAAF8-FF70-4DDD-9DA3-7F103683AB6B}" srcOrd="0" destOrd="0" presId="urn:microsoft.com/office/officeart/2005/8/layout/hList1"/>
    <dgm:cxn modelId="{3F60A1D0-167E-4556-BC31-FD8229DCCBFA}" type="presOf" srcId="{13F740E5-0FE4-4022-B485-FA4668C36B33}" destId="{F4D5A3B2-09B1-45D8-94E4-C5ED2BE3E769}" srcOrd="0" destOrd="0" presId="urn:microsoft.com/office/officeart/2005/8/layout/hList1"/>
    <dgm:cxn modelId="{978340E3-4C0D-400A-9938-C8E788F1980F}" type="presOf" srcId="{33970816-4502-4420-8417-A8C594A3C4C2}" destId="{96E13FFD-7908-4730-9B66-0BE56CED339E}" srcOrd="0" destOrd="0" presId="urn:microsoft.com/office/officeart/2005/8/layout/hList1"/>
    <dgm:cxn modelId="{9166AA60-7EA3-4EAE-AF8B-C048A0F7403F}" type="presParOf" srcId="{96E13FFD-7908-4730-9B66-0BE56CED339E}" destId="{89B65412-6616-4601-9181-96F16A8E02FF}" srcOrd="0" destOrd="0" presId="urn:microsoft.com/office/officeart/2005/8/layout/hList1"/>
    <dgm:cxn modelId="{785D7F95-C58B-4E07-B2B0-62F7CABED7B6}" type="presParOf" srcId="{89B65412-6616-4601-9181-96F16A8E02FF}" destId="{9D1D64F8-35DC-45B1-B631-E5076384E2A8}" srcOrd="0" destOrd="0" presId="urn:microsoft.com/office/officeart/2005/8/layout/hList1"/>
    <dgm:cxn modelId="{F458CE50-EFF5-49FD-B2CA-784C569E3D02}" type="presParOf" srcId="{89B65412-6616-4601-9181-96F16A8E02FF}" destId="{F8CFAAF8-FF70-4DDD-9DA3-7F103683AB6B}" srcOrd="1" destOrd="0" presId="urn:microsoft.com/office/officeart/2005/8/layout/hList1"/>
    <dgm:cxn modelId="{70299298-46BA-4655-8BA1-471BD450B4E4}" type="presParOf" srcId="{96E13FFD-7908-4730-9B66-0BE56CED339E}" destId="{55D0DA42-2369-4D11-BAC5-23348F5F49EB}" srcOrd="1" destOrd="0" presId="urn:microsoft.com/office/officeart/2005/8/layout/hList1"/>
    <dgm:cxn modelId="{142CC618-68E8-4656-8E75-7BD19D71A5DE}" type="presParOf" srcId="{96E13FFD-7908-4730-9B66-0BE56CED339E}" destId="{1BCDA939-2C7E-453A-B902-5BD3B42E4DA7}" srcOrd="2" destOrd="0" presId="urn:microsoft.com/office/officeart/2005/8/layout/hList1"/>
    <dgm:cxn modelId="{789FCE57-D580-432B-9A12-5B55B8BAEC08}" type="presParOf" srcId="{1BCDA939-2C7E-453A-B902-5BD3B42E4DA7}" destId="{F4777A5F-1EA2-4A65-A880-2CCFBFCF86DB}" srcOrd="0" destOrd="0" presId="urn:microsoft.com/office/officeart/2005/8/layout/hList1"/>
    <dgm:cxn modelId="{9A0F8538-19DC-4EA0-A816-2590D638DED4}" type="presParOf" srcId="{1BCDA939-2C7E-453A-B902-5BD3B42E4DA7}" destId="{CF4FE30C-C784-4150-A325-EEE438AA601C}" srcOrd="1" destOrd="0" presId="urn:microsoft.com/office/officeart/2005/8/layout/hList1"/>
    <dgm:cxn modelId="{866A0FFC-D06D-42CF-85A6-0862D3CE7AD1}" type="presParOf" srcId="{96E13FFD-7908-4730-9B66-0BE56CED339E}" destId="{72C9D66A-25BC-48E0-82FD-B5C9473525A9}" srcOrd="3" destOrd="0" presId="urn:microsoft.com/office/officeart/2005/8/layout/hList1"/>
    <dgm:cxn modelId="{6DE3A33D-9FDD-43E4-B73F-7356A2F0F1AF}" type="presParOf" srcId="{96E13FFD-7908-4730-9B66-0BE56CED339E}" destId="{A788FD2B-3EA9-43C4-ACEE-284AE337FCB0}" srcOrd="4" destOrd="0" presId="urn:microsoft.com/office/officeart/2005/8/layout/hList1"/>
    <dgm:cxn modelId="{566F22F5-B536-4262-B842-9A6FF1269D5E}" type="presParOf" srcId="{A788FD2B-3EA9-43C4-ACEE-284AE337FCB0}" destId="{305902B5-92B4-49F1-BB49-003B8EDD9549}" srcOrd="0" destOrd="0" presId="urn:microsoft.com/office/officeart/2005/8/layout/hList1"/>
    <dgm:cxn modelId="{62CB2965-6B47-4D67-9577-69E272FE7AF3}" type="presParOf" srcId="{A788FD2B-3EA9-43C4-ACEE-284AE337FCB0}" destId="{F4D5A3B2-09B1-45D8-94E4-C5ED2BE3E76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14C589-88CF-497C-A548-35782361B85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fi-FI"/>
        </a:p>
      </dgm:t>
    </dgm:pt>
    <dgm:pt modelId="{C45C09C3-975E-4E87-9291-6923B66B198B}">
      <dgm:prSet/>
      <dgm:spPr>
        <a:solidFill>
          <a:srgbClr val="00616F"/>
        </a:solidFill>
        <a:ln>
          <a:solidFill>
            <a:schemeClr val="bg1"/>
          </a:solidFill>
        </a:ln>
      </dgm:spPr>
      <dgm:t>
        <a:bodyPr/>
        <a:lstStyle/>
        <a:p>
          <a:r>
            <a:rPr lang="fi-FI" dirty="0">
              <a:latin typeface="+mj-lt"/>
            </a:rPr>
            <a:t>Hevosopisto </a:t>
          </a:r>
          <a:r>
            <a:rPr lang="fi-FI" dirty="0" err="1">
              <a:latin typeface="+mj-lt"/>
            </a:rPr>
            <a:t>Spring</a:t>
          </a:r>
          <a:r>
            <a:rPr lang="fi-FI" dirty="0">
              <a:latin typeface="+mj-lt"/>
            </a:rPr>
            <a:t> </a:t>
          </a:r>
          <a:r>
            <a:rPr lang="fi-FI" dirty="0" err="1">
              <a:latin typeface="+mj-lt"/>
            </a:rPr>
            <a:t>Dressage</a:t>
          </a:r>
          <a:r>
            <a:rPr lang="fi-FI" dirty="0">
              <a:latin typeface="+mj-lt"/>
            </a:rPr>
            <a:t> / </a:t>
          </a:r>
          <a:r>
            <a:rPr lang="fi-FI" dirty="0" err="1">
              <a:latin typeface="+mj-lt"/>
            </a:rPr>
            <a:t>Para</a:t>
          </a:r>
          <a:r>
            <a:rPr lang="fi-FI" dirty="0">
              <a:latin typeface="+mj-lt"/>
            </a:rPr>
            <a:t> </a:t>
          </a:r>
          <a:r>
            <a:rPr lang="fi-FI" dirty="0" err="1">
              <a:latin typeface="+mj-lt"/>
            </a:rPr>
            <a:t>Dressage</a:t>
          </a:r>
          <a:r>
            <a:rPr lang="fi-FI" dirty="0">
              <a:latin typeface="+mj-lt"/>
            </a:rPr>
            <a:t> 14.-16.3.</a:t>
          </a:r>
        </a:p>
      </dgm:t>
    </dgm:pt>
    <dgm:pt modelId="{8E531B2F-F708-4024-9B49-FAEE55519D51}" type="parTrans" cxnId="{3441BB1F-DCA9-4059-A582-A50B963B09B1}">
      <dgm:prSet/>
      <dgm:spPr/>
      <dgm:t>
        <a:bodyPr/>
        <a:lstStyle/>
        <a:p>
          <a:endParaRPr lang="fi-FI">
            <a:latin typeface="+mj-lt"/>
          </a:endParaRPr>
        </a:p>
      </dgm:t>
    </dgm:pt>
    <dgm:pt modelId="{33C45E08-C88F-4785-A0E7-693E9BAB209E}" type="sibTrans" cxnId="{3441BB1F-DCA9-4059-A582-A50B963B09B1}">
      <dgm:prSet/>
      <dgm:spPr/>
      <dgm:t>
        <a:bodyPr/>
        <a:lstStyle/>
        <a:p>
          <a:endParaRPr lang="fi-FI">
            <a:latin typeface="+mj-lt"/>
          </a:endParaRPr>
        </a:p>
      </dgm:t>
    </dgm:pt>
    <dgm:pt modelId="{D4ADA05C-F223-47D9-BFCC-D20D86010EAB}">
      <dgm:prSet/>
      <dgm:spPr>
        <a:solidFill>
          <a:schemeClr val="tx2">
            <a:lumMod val="10000"/>
            <a:lumOff val="90000"/>
            <a:alpha val="90000"/>
          </a:schemeClr>
        </a:solidFill>
        <a:ln>
          <a:solidFill>
            <a:schemeClr val="bg1">
              <a:alpha val="90000"/>
            </a:schemeClr>
          </a:solidFill>
        </a:ln>
      </dgm:spPr>
      <dgm:t>
        <a:bodyPr/>
        <a:lstStyle/>
        <a:p>
          <a:r>
            <a:rPr lang="fi-FI" dirty="0">
              <a:latin typeface="+mj-lt"/>
            </a:rPr>
            <a:t>Hallimestaruus</a:t>
          </a:r>
        </a:p>
      </dgm:t>
    </dgm:pt>
    <dgm:pt modelId="{E88924BC-07B1-4AFC-9B14-F75DD51B8E23}" type="parTrans" cxnId="{6F4B96F9-0BFD-4D06-BFA3-BEB5E757B6CC}">
      <dgm:prSet/>
      <dgm:spPr/>
      <dgm:t>
        <a:bodyPr/>
        <a:lstStyle/>
        <a:p>
          <a:endParaRPr lang="fi-FI">
            <a:latin typeface="+mj-lt"/>
          </a:endParaRPr>
        </a:p>
      </dgm:t>
    </dgm:pt>
    <dgm:pt modelId="{29F14F47-79C0-481F-891C-6D9ACF7C232E}" type="sibTrans" cxnId="{6F4B96F9-0BFD-4D06-BFA3-BEB5E757B6CC}">
      <dgm:prSet/>
      <dgm:spPr/>
      <dgm:t>
        <a:bodyPr/>
        <a:lstStyle/>
        <a:p>
          <a:endParaRPr lang="fi-FI">
            <a:latin typeface="+mj-lt"/>
          </a:endParaRPr>
        </a:p>
      </dgm:t>
    </dgm:pt>
    <dgm:pt modelId="{200A6EAD-E014-4A33-AEB4-8FA825867AA2}">
      <dgm:prSet/>
      <dgm:spPr>
        <a:solidFill>
          <a:schemeClr val="tx2">
            <a:lumMod val="10000"/>
            <a:lumOff val="90000"/>
            <a:alpha val="90000"/>
          </a:schemeClr>
        </a:solidFill>
        <a:ln>
          <a:solidFill>
            <a:schemeClr val="bg1">
              <a:alpha val="90000"/>
            </a:schemeClr>
          </a:solidFill>
        </a:ln>
      </dgm:spPr>
      <dgm:t>
        <a:bodyPr/>
        <a:lstStyle/>
        <a:p>
          <a:r>
            <a:rPr lang="fi-FI">
              <a:latin typeface="+mj-lt"/>
            </a:rPr>
            <a:t>Legimia Dressage Future Cup</a:t>
          </a:r>
        </a:p>
      </dgm:t>
    </dgm:pt>
    <dgm:pt modelId="{F372D852-A414-4676-95B3-5C9333A0A262}" type="parTrans" cxnId="{FAA6978B-D53A-4830-856D-1B439238085A}">
      <dgm:prSet/>
      <dgm:spPr/>
      <dgm:t>
        <a:bodyPr/>
        <a:lstStyle/>
        <a:p>
          <a:endParaRPr lang="fi-FI">
            <a:latin typeface="+mj-lt"/>
          </a:endParaRPr>
        </a:p>
      </dgm:t>
    </dgm:pt>
    <dgm:pt modelId="{DFB71F73-8FCF-4BC9-8A24-5A881965C67C}" type="sibTrans" cxnId="{FAA6978B-D53A-4830-856D-1B439238085A}">
      <dgm:prSet/>
      <dgm:spPr/>
      <dgm:t>
        <a:bodyPr/>
        <a:lstStyle/>
        <a:p>
          <a:endParaRPr lang="fi-FI">
            <a:latin typeface="+mj-lt"/>
          </a:endParaRPr>
        </a:p>
      </dgm:t>
    </dgm:pt>
    <dgm:pt modelId="{9E7EF959-E102-4C02-9AE9-4D7E8C4F36C4}">
      <dgm:prSet/>
      <dgm:spPr>
        <a:solidFill>
          <a:srgbClr val="00616F"/>
        </a:solidFill>
        <a:ln>
          <a:solidFill>
            <a:schemeClr val="bg1"/>
          </a:solidFill>
        </a:ln>
      </dgm:spPr>
      <dgm:t>
        <a:bodyPr/>
        <a:lstStyle/>
        <a:p>
          <a:r>
            <a:rPr lang="fi-FI" dirty="0">
              <a:latin typeface="+mj-lt"/>
            </a:rPr>
            <a:t>Hevosopisto </a:t>
          </a:r>
          <a:r>
            <a:rPr lang="fi-FI" dirty="0" err="1">
              <a:latin typeface="+mj-lt"/>
            </a:rPr>
            <a:t>Spring</a:t>
          </a:r>
          <a:r>
            <a:rPr lang="fi-FI" dirty="0">
              <a:latin typeface="+mj-lt"/>
            </a:rPr>
            <a:t> </a:t>
          </a:r>
          <a:r>
            <a:rPr lang="fi-FI" dirty="0" err="1">
              <a:latin typeface="+mj-lt"/>
            </a:rPr>
            <a:t>Finals</a:t>
          </a:r>
          <a:r>
            <a:rPr lang="fi-FI" dirty="0">
              <a:latin typeface="+mj-lt"/>
            </a:rPr>
            <a:t> </a:t>
          </a:r>
          <a:br>
            <a:rPr lang="fi-FI" dirty="0">
              <a:latin typeface="+mj-lt"/>
            </a:rPr>
          </a:br>
          <a:r>
            <a:rPr lang="fi-FI" dirty="0">
              <a:latin typeface="+mj-lt"/>
            </a:rPr>
            <a:t>28.-30.3.</a:t>
          </a:r>
        </a:p>
      </dgm:t>
    </dgm:pt>
    <dgm:pt modelId="{802E5D78-CFDA-4596-AF19-DD58659BE657}" type="parTrans" cxnId="{CB809B6B-FA47-4735-849C-FDB33706132E}">
      <dgm:prSet/>
      <dgm:spPr/>
      <dgm:t>
        <a:bodyPr/>
        <a:lstStyle/>
        <a:p>
          <a:endParaRPr lang="fi-FI">
            <a:latin typeface="+mj-lt"/>
          </a:endParaRPr>
        </a:p>
      </dgm:t>
    </dgm:pt>
    <dgm:pt modelId="{BAB0DD5F-D10D-41D0-900D-2F1FF581839D}" type="sibTrans" cxnId="{CB809B6B-FA47-4735-849C-FDB33706132E}">
      <dgm:prSet/>
      <dgm:spPr/>
      <dgm:t>
        <a:bodyPr/>
        <a:lstStyle/>
        <a:p>
          <a:endParaRPr lang="fi-FI">
            <a:latin typeface="+mj-lt"/>
          </a:endParaRPr>
        </a:p>
      </dgm:t>
    </dgm:pt>
    <dgm:pt modelId="{DE488828-FEA3-4EB2-96E8-B8B5088AD56D}">
      <dgm:prSet/>
      <dgm:spPr>
        <a:solidFill>
          <a:schemeClr val="tx2">
            <a:lumMod val="10000"/>
            <a:lumOff val="90000"/>
            <a:alpha val="90000"/>
          </a:schemeClr>
        </a:solidFill>
        <a:ln>
          <a:solidFill>
            <a:schemeClr val="bg1">
              <a:alpha val="90000"/>
            </a:schemeClr>
          </a:solidFill>
        </a:ln>
      </dgm:spPr>
      <dgm:t>
        <a:bodyPr/>
        <a:lstStyle/>
        <a:p>
          <a:r>
            <a:rPr lang="fi-FI" dirty="0">
              <a:latin typeface="+mj-lt"/>
            </a:rPr>
            <a:t>Hallisarjojen finaalit / este</a:t>
          </a:r>
        </a:p>
      </dgm:t>
    </dgm:pt>
    <dgm:pt modelId="{EAFC4919-FB8B-45D8-A3EF-D7C9B202334B}" type="parTrans" cxnId="{C79F6CA4-D971-4325-9C1F-BA5FE6EAF013}">
      <dgm:prSet/>
      <dgm:spPr/>
      <dgm:t>
        <a:bodyPr/>
        <a:lstStyle/>
        <a:p>
          <a:endParaRPr lang="fi-FI">
            <a:latin typeface="+mj-lt"/>
          </a:endParaRPr>
        </a:p>
      </dgm:t>
    </dgm:pt>
    <dgm:pt modelId="{83923CE1-7480-4C59-B3EF-5ED7F5B95C12}" type="sibTrans" cxnId="{C79F6CA4-D971-4325-9C1F-BA5FE6EAF013}">
      <dgm:prSet/>
      <dgm:spPr/>
      <dgm:t>
        <a:bodyPr/>
        <a:lstStyle/>
        <a:p>
          <a:endParaRPr lang="fi-FI">
            <a:latin typeface="+mj-lt"/>
          </a:endParaRPr>
        </a:p>
      </dgm:t>
    </dgm:pt>
    <dgm:pt modelId="{03392555-DB46-4742-BFB2-1AAED5EADF5B}" type="pres">
      <dgm:prSet presAssocID="{D914C589-88CF-497C-A548-35782361B855}" presName="Name0" presStyleCnt="0">
        <dgm:presLayoutVars>
          <dgm:dir/>
          <dgm:animLvl val="lvl"/>
          <dgm:resizeHandles val="exact"/>
        </dgm:presLayoutVars>
      </dgm:prSet>
      <dgm:spPr/>
    </dgm:pt>
    <dgm:pt modelId="{831DEF71-E15C-4A25-A78D-B7D0137DE1F4}" type="pres">
      <dgm:prSet presAssocID="{C45C09C3-975E-4E87-9291-6923B66B198B}" presName="composite" presStyleCnt="0"/>
      <dgm:spPr/>
    </dgm:pt>
    <dgm:pt modelId="{1B4D324D-DDF4-412D-8549-9F3B369949F6}" type="pres">
      <dgm:prSet presAssocID="{C45C09C3-975E-4E87-9291-6923B66B198B}" presName="parTx" presStyleLbl="alignNode1" presStyleIdx="0" presStyleCnt="2">
        <dgm:presLayoutVars>
          <dgm:chMax val="0"/>
          <dgm:chPref val="0"/>
          <dgm:bulletEnabled val="1"/>
        </dgm:presLayoutVars>
      </dgm:prSet>
      <dgm:spPr/>
    </dgm:pt>
    <dgm:pt modelId="{8360F95C-0536-46AE-995E-F4335DC6051F}" type="pres">
      <dgm:prSet presAssocID="{C45C09C3-975E-4E87-9291-6923B66B198B}" presName="desTx" presStyleLbl="alignAccFollowNode1" presStyleIdx="0" presStyleCnt="2">
        <dgm:presLayoutVars>
          <dgm:bulletEnabled val="1"/>
        </dgm:presLayoutVars>
      </dgm:prSet>
      <dgm:spPr/>
    </dgm:pt>
    <dgm:pt modelId="{5588E0CA-4760-4349-A007-9FA3A0E0915F}" type="pres">
      <dgm:prSet presAssocID="{33C45E08-C88F-4785-A0E7-693E9BAB209E}" presName="space" presStyleCnt="0"/>
      <dgm:spPr/>
    </dgm:pt>
    <dgm:pt modelId="{A20CD9D7-33AC-4A50-990D-D2A43FC82A75}" type="pres">
      <dgm:prSet presAssocID="{9E7EF959-E102-4C02-9AE9-4D7E8C4F36C4}" presName="composite" presStyleCnt="0"/>
      <dgm:spPr/>
    </dgm:pt>
    <dgm:pt modelId="{440B0BF6-E15B-42FA-88B0-822CBB4FCE29}" type="pres">
      <dgm:prSet presAssocID="{9E7EF959-E102-4C02-9AE9-4D7E8C4F36C4}" presName="parTx" presStyleLbl="alignNode1" presStyleIdx="1" presStyleCnt="2">
        <dgm:presLayoutVars>
          <dgm:chMax val="0"/>
          <dgm:chPref val="0"/>
          <dgm:bulletEnabled val="1"/>
        </dgm:presLayoutVars>
      </dgm:prSet>
      <dgm:spPr/>
    </dgm:pt>
    <dgm:pt modelId="{196C6472-0C8E-4B58-95E4-A0F45AAFCE2A}" type="pres">
      <dgm:prSet presAssocID="{9E7EF959-E102-4C02-9AE9-4D7E8C4F36C4}" presName="desTx" presStyleLbl="alignAccFollowNode1" presStyleIdx="1" presStyleCnt="2">
        <dgm:presLayoutVars>
          <dgm:bulletEnabled val="1"/>
        </dgm:presLayoutVars>
      </dgm:prSet>
      <dgm:spPr/>
    </dgm:pt>
  </dgm:ptLst>
  <dgm:cxnLst>
    <dgm:cxn modelId="{F152220A-74FA-4257-8ED3-0FA421318851}" type="presOf" srcId="{200A6EAD-E014-4A33-AEB4-8FA825867AA2}" destId="{8360F95C-0536-46AE-995E-F4335DC6051F}" srcOrd="0" destOrd="1" presId="urn:microsoft.com/office/officeart/2005/8/layout/hList1"/>
    <dgm:cxn modelId="{3441BB1F-DCA9-4059-A582-A50B963B09B1}" srcId="{D914C589-88CF-497C-A548-35782361B855}" destId="{C45C09C3-975E-4E87-9291-6923B66B198B}" srcOrd="0" destOrd="0" parTransId="{8E531B2F-F708-4024-9B49-FAEE55519D51}" sibTransId="{33C45E08-C88F-4785-A0E7-693E9BAB209E}"/>
    <dgm:cxn modelId="{18CAE328-ADBD-4308-939F-F0A976685AE6}" type="presOf" srcId="{D914C589-88CF-497C-A548-35782361B855}" destId="{03392555-DB46-4742-BFB2-1AAED5EADF5B}" srcOrd="0" destOrd="0" presId="urn:microsoft.com/office/officeart/2005/8/layout/hList1"/>
    <dgm:cxn modelId="{EC363963-62B3-487C-B931-060D94ACEAC8}" type="presOf" srcId="{DE488828-FEA3-4EB2-96E8-B8B5088AD56D}" destId="{196C6472-0C8E-4B58-95E4-A0F45AAFCE2A}" srcOrd="0" destOrd="0" presId="urn:microsoft.com/office/officeart/2005/8/layout/hList1"/>
    <dgm:cxn modelId="{CB809B6B-FA47-4735-849C-FDB33706132E}" srcId="{D914C589-88CF-497C-A548-35782361B855}" destId="{9E7EF959-E102-4C02-9AE9-4D7E8C4F36C4}" srcOrd="1" destOrd="0" parTransId="{802E5D78-CFDA-4596-AF19-DD58659BE657}" sibTransId="{BAB0DD5F-D10D-41D0-900D-2F1FF581839D}"/>
    <dgm:cxn modelId="{FAA6978B-D53A-4830-856D-1B439238085A}" srcId="{C45C09C3-975E-4E87-9291-6923B66B198B}" destId="{200A6EAD-E014-4A33-AEB4-8FA825867AA2}" srcOrd="1" destOrd="0" parTransId="{F372D852-A414-4676-95B3-5C9333A0A262}" sibTransId="{DFB71F73-8FCF-4BC9-8A24-5A881965C67C}"/>
    <dgm:cxn modelId="{806FEA96-31AD-49EF-827F-968C8EBBABF5}" type="presOf" srcId="{9E7EF959-E102-4C02-9AE9-4D7E8C4F36C4}" destId="{440B0BF6-E15B-42FA-88B0-822CBB4FCE29}" srcOrd="0" destOrd="0" presId="urn:microsoft.com/office/officeart/2005/8/layout/hList1"/>
    <dgm:cxn modelId="{C79F6CA4-D971-4325-9C1F-BA5FE6EAF013}" srcId="{9E7EF959-E102-4C02-9AE9-4D7E8C4F36C4}" destId="{DE488828-FEA3-4EB2-96E8-B8B5088AD56D}" srcOrd="0" destOrd="0" parTransId="{EAFC4919-FB8B-45D8-A3EF-D7C9B202334B}" sibTransId="{83923CE1-7480-4C59-B3EF-5ED7F5B95C12}"/>
    <dgm:cxn modelId="{4C3414BB-3E68-44AB-AD95-700EBF3589B4}" type="presOf" srcId="{C45C09C3-975E-4E87-9291-6923B66B198B}" destId="{1B4D324D-DDF4-412D-8549-9F3B369949F6}" srcOrd="0" destOrd="0" presId="urn:microsoft.com/office/officeart/2005/8/layout/hList1"/>
    <dgm:cxn modelId="{C365A5C1-BDBF-4331-837C-69115A00ADF2}" type="presOf" srcId="{D4ADA05C-F223-47D9-BFCC-D20D86010EAB}" destId="{8360F95C-0536-46AE-995E-F4335DC6051F}" srcOrd="0" destOrd="0" presId="urn:microsoft.com/office/officeart/2005/8/layout/hList1"/>
    <dgm:cxn modelId="{6F4B96F9-0BFD-4D06-BFA3-BEB5E757B6CC}" srcId="{C45C09C3-975E-4E87-9291-6923B66B198B}" destId="{D4ADA05C-F223-47D9-BFCC-D20D86010EAB}" srcOrd="0" destOrd="0" parTransId="{E88924BC-07B1-4AFC-9B14-F75DD51B8E23}" sibTransId="{29F14F47-79C0-481F-891C-6D9ACF7C232E}"/>
    <dgm:cxn modelId="{AFE156BF-5D10-4082-B429-EFD7F11D37FB}" type="presParOf" srcId="{03392555-DB46-4742-BFB2-1AAED5EADF5B}" destId="{831DEF71-E15C-4A25-A78D-B7D0137DE1F4}" srcOrd="0" destOrd="0" presId="urn:microsoft.com/office/officeart/2005/8/layout/hList1"/>
    <dgm:cxn modelId="{1ED096E7-0031-4CB3-8E24-2389EBD3F557}" type="presParOf" srcId="{831DEF71-E15C-4A25-A78D-B7D0137DE1F4}" destId="{1B4D324D-DDF4-412D-8549-9F3B369949F6}" srcOrd="0" destOrd="0" presId="urn:microsoft.com/office/officeart/2005/8/layout/hList1"/>
    <dgm:cxn modelId="{990D6D15-2F06-4661-9EAD-E9CE0BAFC8BC}" type="presParOf" srcId="{831DEF71-E15C-4A25-A78D-B7D0137DE1F4}" destId="{8360F95C-0536-46AE-995E-F4335DC6051F}" srcOrd="1" destOrd="0" presId="urn:microsoft.com/office/officeart/2005/8/layout/hList1"/>
    <dgm:cxn modelId="{0C86FB1D-D9CF-4FD8-880D-814C3FA6D5F1}" type="presParOf" srcId="{03392555-DB46-4742-BFB2-1AAED5EADF5B}" destId="{5588E0CA-4760-4349-A007-9FA3A0E0915F}" srcOrd="1" destOrd="0" presId="urn:microsoft.com/office/officeart/2005/8/layout/hList1"/>
    <dgm:cxn modelId="{A1BAEF31-2680-4288-871A-3383B2EFE14C}" type="presParOf" srcId="{03392555-DB46-4742-BFB2-1AAED5EADF5B}" destId="{A20CD9D7-33AC-4A50-990D-D2A43FC82A75}" srcOrd="2" destOrd="0" presId="urn:microsoft.com/office/officeart/2005/8/layout/hList1"/>
    <dgm:cxn modelId="{C9D95A91-4DCB-4187-8F93-C958227D79C8}" type="presParOf" srcId="{A20CD9D7-33AC-4A50-990D-D2A43FC82A75}" destId="{440B0BF6-E15B-42FA-88B0-822CBB4FCE29}" srcOrd="0" destOrd="0" presId="urn:microsoft.com/office/officeart/2005/8/layout/hList1"/>
    <dgm:cxn modelId="{CE80670D-D015-4CFF-8501-0EEEDCC32B4C}" type="presParOf" srcId="{A20CD9D7-33AC-4A50-990D-D2A43FC82A75}" destId="{196C6472-0C8E-4B58-95E4-A0F45AAFCE2A}"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78BB90-5CCE-40A0-98C8-30ADADC01DE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fi-FI"/>
        </a:p>
      </dgm:t>
    </dgm:pt>
    <dgm:pt modelId="{B88B34A7-A4D9-4401-9957-18ECDDA22425}">
      <dgm:prSet/>
      <dgm:spPr>
        <a:solidFill>
          <a:srgbClr val="00616F"/>
        </a:solidFill>
        <a:ln>
          <a:solidFill>
            <a:schemeClr val="bg1"/>
          </a:solidFill>
        </a:ln>
      </dgm:spPr>
      <dgm:t>
        <a:bodyPr/>
        <a:lstStyle/>
        <a:p>
          <a:r>
            <a:rPr lang="fi-FI" dirty="0"/>
            <a:t>Ypäjä CDI &amp; CPEDI </a:t>
          </a:r>
          <a:r>
            <a:rPr lang="fi-FI" dirty="0">
              <a:latin typeface="Aptos Display" panose="02110004020202020204"/>
            </a:rPr>
            <a:t>23</a:t>
          </a:r>
          <a:r>
            <a:rPr lang="fi-FI" dirty="0"/>
            <a:t>.-</a:t>
          </a:r>
          <a:r>
            <a:rPr lang="fi-FI" dirty="0">
              <a:latin typeface="Aptos Display" panose="02110004020202020204"/>
            </a:rPr>
            <a:t>26.4</a:t>
          </a:r>
          <a:r>
            <a:rPr lang="fi-FI" dirty="0"/>
            <a:t>.</a:t>
          </a:r>
        </a:p>
      </dgm:t>
    </dgm:pt>
    <dgm:pt modelId="{ECD4D593-CFB5-47B3-B033-201274C384C1}" type="parTrans" cxnId="{DD686087-F8A9-4B3C-A396-782E4A3EE7E7}">
      <dgm:prSet/>
      <dgm:spPr/>
      <dgm:t>
        <a:bodyPr/>
        <a:lstStyle/>
        <a:p>
          <a:endParaRPr lang="fi-FI"/>
        </a:p>
      </dgm:t>
    </dgm:pt>
    <dgm:pt modelId="{9451420B-D664-4561-8C2C-3FFAA0849777}" type="sibTrans" cxnId="{DD686087-F8A9-4B3C-A396-782E4A3EE7E7}">
      <dgm:prSet/>
      <dgm:spPr/>
      <dgm:t>
        <a:bodyPr/>
        <a:lstStyle/>
        <a:p>
          <a:endParaRPr lang="fi-FI"/>
        </a:p>
      </dgm:t>
    </dgm:pt>
    <dgm:pt modelId="{890C64AA-CDC9-4375-A3DB-2E3011E2B66D}">
      <dgm:prSet/>
      <dgm:spPr>
        <a:solidFill>
          <a:schemeClr val="tx2">
            <a:lumMod val="10000"/>
            <a:lumOff val="90000"/>
            <a:alpha val="90000"/>
          </a:schemeClr>
        </a:solidFill>
        <a:ln>
          <a:solidFill>
            <a:schemeClr val="bg1">
              <a:alpha val="90000"/>
            </a:schemeClr>
          </a:solidFill>
        </a:ln>
      </dgm:spPr>
      <dgm:t>
        <a:bodyPr/>
        <a:lstStyle/>
        <a:p>
          <a:r>
            <a:rPr lang="fi-FI" dirty="0"/>
            <a:t>CDI1*, CDI2*, CDI3*, CDIU25, CDIY, CDIJ, CDIP, </a:t>
          </a:r>
          <a:r>
            <a:rPr lang="fi-FI" dirty="0" err="1"/>
            <a:t>CDICh</a:t>
          </a:r>
          <a:r>
            <a:rPr lang="fi-FI" dirty="0"/>
            <a:t>-A</a:t>
          </a:r>
        </a:p>
      </dgm:t>
    </dgm:pt>
    <dgm:pt modelId="{0BAA91DF-FF35-4DA3-B594-BA02090F2B5A}" type="parTrans" cxnId="{D06C335B-2D32-4994-97A3-DD3EC91EAB69}">
      <dgm:prSet/>
      <dgm:spPr/>
      <dgm:t>
        <a:bodyPr/>
        <a:lstStyle/>
        <a:p>
          <a:endParaRPr lang="fi-FI"/>
        </a:p>
      </dgm:t>
    </dgm:pt>
    <dgm:pt modelId="{F8A69079-4133-452E-92AA-097C61144683}" type="sibTrans" cxnId="{D06C335B-2D32-4994-97A3-DD3EC91EAB69}">
      <dgm:prSet/>
      <dgm:spPr/>
      <dgm:t>
        <a:bodyPr/>
        <a:lstStyle/>
        <a:p>
          <a:endParaRPr lang="fi-FI"/>
        </a:p>
      </dgm:t>
    </dgm:pt>
    <dgm:pt modelId="{29B52C3C-BA0A-4381-932F-CE8832B0622C}">
      <dgm:prSet/>
      <dgm:spPr>
        <a:solidFill>
          <a:schemeClr val="tx2">
            <a:lumMod val="10000"/>
            <a:lumOff val="90000"/>
            <a:alpha val="90000"/>
          </a:schemeClr>
        </a:solidFill>
        <a:ln>
          <a:solidFill>
            <a:schemeClr val="bg1">
              <a:alpha val="90000"/>
            </a:schemeClr>
          </a:solidFill>
        </a:ln>
      </dgm:spPr>
      <dgm:t>
        <a:bodyPr/>
        <a:lstStyle/>
        <a:p>
          <a:r>
            <a:rPr lang="fi-FI" dirty="0"/>
            <a:t>CPEDI2*, CPEDI3*</a:t>
          </a:r>
        </a:p>
      </dgm:t>
    </dgm:pt>
    <dgm:pt modelId="{68632706-3A51-4F16-B6FC-15F9AA2A50FD}" type="parTrans" cxnId="{5198EAE0-4E92-4E61-87AA-73EB48B1109D}">
      <dgm:prSet/>
      <dgm:spPr/>
      <dgm:t>
        <a:bodyPr/>
        <a:lstStyle/>
        <a:p>
          <a:endParaRPr lang="fi-FI"/>
        </a:p>
      </dgm:t>
    </dgm:pt>
    <dgm:pt modelId="{5EBE635B-E0A8-4A2F-81D5-61C625CF95C6}" type="sibTrans" cxnId="{5198EAE0-4E92-4E61-87AA-73EB48B1109D}">
      <dgm:prSet/>
      <dgm:spPr/>
      <dgm:t>
        <a:bodyPr/>
        <a:lstStyle/>
        <a:p>
          <a:endParaRPr lang="fi-FI"/>
        </a:p>
      </dgm:t>
    </dgm:pt>
    <dgm:pt modelId="{3F906442-3E53-4732-95A8-D6031137DB98}" type="pres">
      <dgm:prSet presAssocID="{9A78BB90-5CCE-40A0-98C8-30ADADC01DE9}" presName="Name0" presStyleCnt="0">
        <dgm:presLayoutVars>
          <dgm:dir/>
          <dgm:animLvl val="lvl"/>
          <dgm:resizeHandles val="exact"/>
        </dgm:presLayoutVars>
      </dgm:prSet>
      <dgm:spPr/>
    </dgm:pt>
    <dgm:pt modelId="{84AF1710-45A7-4F6F-A05A-18A01BD4EB6B}" type="pres">
      <dgm:prSet presAssocID="{B88B34A7-A4D9-4401-9957-18ECDDA22425}" presName="composite" presStyleCnt="0"/>
      <dgm:spPr/>
    </dgm:pt>
    <dgm:pt modelId="{8CCDE809-C09F-4B32-BEF7-6CBF2B1F72C7}" type="pres">
      <dgm:prSet presAssocID="{B88B34A7-A4D9-4401-9957-18ECDDA22425}" presName="parTx" presStyleLbl="alignNode1" presStyleIdx="0" presStyleCnt="1">
        <dgm:presLayoutVars>
          <dgm:chMax val="0"/>
          <dgm:chPref val="0"/>
          <dgm:bulletEnabled val="1"/>
        </dgm:presLayoutVars>
      </dgm:prSet>
      <dgm:spPr/>
    </dgm:pt>
    <dgm:pt modelId="{F1399143-D3E4-483A-B591-1F4E3A946D55}" type="pres">
      <dgm:prSet presAssocID="{B88B34A7-A4D9-4401-9957-18ECDDA22425}" presName="desTx" presStyleLbl="alignAccFollowNode1" presStyleIdx="0" presStyleCnt="1">
        <dgm:presLayoutVars>
          <dgm:bulletEnabled val="1"/>
        </dgm:presLayoutVars>
      </dgm:prSet>
      <dgm:spPr/>
    </dgm:pt>
  </dgm:ptLst>
  <dgm:cxnLst>
    <dgm:cxn modelId="{D06C335B-2D32-4994-97A3-DD3EC91EAB69}" srcId="{B88B34A7-A4D9-4401-9957-18ECDDA22425}" destId="{890C64AA-CDC9-4375-A3DB-2E3011E2B66D}" srcOrd="0" destOrd="0" parTransId="{0BAA91DF-FF35-4DA3-B594-BA02090F2B5A}" sibTransId="{F8A69079-4133-452E-92AA-097C61144683}"/>
    <dgm:cxn modelId="{DD686087-F8A9-4B3C-A396-782E4A3EE7E7}" srcId="{9A78BB90-5CCE-40A0-98C8-30ADADC01DE9}" destId="{B88B34A7-A4D9-4401-9957-18ECDDA22425}" srcOrd="0" destOrd="0" parTransId="{ECD4D593-CFB5-47B3-B033-201274C384C1}" sibTransId="{9451420B-D664-4561-8C2C-3FFAA0849777}"/>
    <dgm:cxn modelId="{FE5493A6-B279-406F-A4D6-C7842029B135}" type="presOf" srcId="{B88B34A7-A4D9-4401-9957-18ECDDA22425}" destId="{8CCDE809-C09F-4B32-BEF7-6CBF2B1F72C7}" srcOrd="0" destOrd="0" presId="urn:microsoft.com/office/officeart/2005/8/layout/hList1"/>
    <dgm:cxn modelId="{5CED16B4-ADBC-45AE-B04B-A275A99823A5}" type="presOf" srcId="{29B52C3C-BA0A-4381-932F-CE8832B0622C}" destId="{F1399143-D3E4-483A-B591-1F4E3A946D55}" srcOrd="0" destOrd="1" presId="urn:microsoft.com/office/officeart/2005/8/layout/hList1"/>
    <dgm:cxn modelId="{42CA39B4-2D75-472F-97F7-4C8B7ED9F849}" type="presOf" srcId="{9A78BB90-5CCE-40A0-98C8-30ADADC01DE9}" destId="{3F906442-3E53-4732-95A8-D6031137DB98}" srcOrd="0" destOrd="0" presId="urn:microsoft.com/office/officeart/2005/8/layout/hList1"/>
    <dgm:cxn modelId="{6E111EC0-4C48-4D55-B6EB-2C3A8880E589}" type="presOf" srcId="{890C64AA-CDC9-4375-A3DB-2E3011E2B66D}" destId="{F1399143-D3E4-483A-B591-1F4E3A946D55}" srcOrd="0" destOrd="0" presId="urn:microsoft.com/office/officeart/2005/8/layout/hList1"/>
    <dgm:cxn modelId="{5198EAE0-4E92-4E61-87AA-73EB48B1109D}" srcId="{B88B34A7-A4D9-4401-9957-18ECDDA22425}" destId="{29B52C3C-BA0A-4381-932F-CE8832B0622C}" srcOrd="1" destOrd="0" parTransId="{68632706-3A51-4F16-B6FC-15F9AA2A50FD}" sibTransId="{5EBE635B-E0A8-4A2F-81D5-61C625CF95C6}"/>
    <dgm:cxn modelId="{035E258F-7487-4890-BD36-070474D6F34F}" type="presParOf" srcId="{3F906442-3E53-4732-95A8-D6031137DB98}" destId="{84AF1710-45A7-4F6F-A05A-18A01BD4EB6B}" srcOrd="0" destOrd="0" presId="urn:microsoft.com/office/officeart/2005/8/layout/hList1"/>
    <dgm:cxn modelId="{F4EF51B4-E2F6-4BB4-92E2-9254CBCC4835}" type="presParOf" srcId="{84AF1710-45A7-4F6F-A05A-18A01BD4EB6B}" destId="{8CCDE809-C09F-4B32-BEF7-6CBF2B1F72C7}" srcOrd="0" destOrd="0" presId="urn:microsoft.com/office/officeart/2005/8/layout/hList1"/>
    <dgm:cxn modelId="{4FC59154-769C-4FBB-B3E0-9B79DB835E4C}" type="presParOf" srcId="{84AF1710-45A7-4F6F-A05A-18A01BD4EB6B}" destId="{F1399143-D3E4-483A-B591-1F4E3A946D55}"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860D01-F84D-4938-8ECE-EB5A21C2538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fi-FI"/>
        </a:p>
      </dgm:t>
    </dgm:pt>
    <dgm:pt modelId="{9148774F-88CF-4CA8-92B2-23297251DD49}">
      <dgm:prSet/>
      <dgm:spPr>
        <a:solidFill>
          <a:srgbClr val="00616F"/>
        </a:solidFill>
        <a:ln>
          <a:solidFill>
            <a:schemeClr val="bg1"/>
          </a:solidFill>
        </a:ln>
      </dgm:spPr>
      <dgm:t>
        <a:bodyPr/>
        <a:lstStyle/>
        <a:p>
          <a:r>
            <a:rPr lang="fi-FI" dirty="0">
              <a:latin typeface="+mj-lt"/>
            </a:rPr>
            <a:t>Hevosopisto </a:t>
          </a:r>
          <a:r>
            <a:rPr lang="fi-FI" dirty="0" err="1">
              <a:latin typeface="+mj-lt"/>
            </a:rPr>
            <a:t>Outdoor</a:t>
          </a:r>
          <a:r>
            <a:rPr lang="fi-FI" dirty="0">
              <a:latin typeface="+mj-lt"/>
            </a:rPr>
            <a:t> </a:t>
          </a:r>
          <a:r>
            <a:rPr lang="fi-FI" dirty="0" err="1">
              <a:latin typeface="+mj-lt"/>
            </a:rPr>
            <a:t>Opens</a:t>
          </a:r>
          <a:r>
            <a:rPr lang="fi-FI" dirty="0">
              <a:latin typeface="+mj-lt"/>
            </a:rPr>
            <a:t> 16.-17.5.</a:t>
          </a:r>
          <a:endParaRPr lang="fi-FI" dirty="0"/>
        </a:p>
      </dgm:t>
    </dgm:pt>
    <dgm:pt modelId="{BEAED621-9682-445D-A967-5A1D94D38148}" type="parTrans" cxnId="{A51CCD8D-5382-421E-8A3D-EFC12E2683A1}">
      <dgm:prSet/>
      <dgm:spPr/>
      <dgm:t>
        <a:bodyPr/>
        <a:lstStyle/>
        <a:p>
          <a:endParaRPr lang="fi-FI">
            <a:latin typeface="+mj-lt"/>
          </a:endParaRPr>
        </a:p>
      </dgm:t>
    </dgm:pt>
    <dgm:pt modelId="{F15AE886-A97A-41C7-9371-BAE84CDC7A03}" type="sibTrans" cxnId="{A51CCD8D-5382-421E-8A3D-EFC12E2683A1}">
      <dgm:prSet/>
      <dgm:spPr/>
      <dgm:t>
        <a:bodyPr/>
        <a:lstStyle/>
        <a:p>
          <a:endParaRPr lang="fi-FI">
            <a:latin typeface="+mj-lt"/>
          </a:endParaRPr>
        </a:p>
      </dgm:t>
    </dgm:pt>
    <dgm:pt modelId="{6AEF3189-756A-4240-AB41-DFDBA510850D}">
      <dgm:prSet/>
      <dgm:spPr>
        <a:solidFill>
          <a:schemeClr val="tx2">
            <a:lumMod val="10000"/>
            <a:lumOff val="90000"/>
            <a:alpha val="90000"/>
          </a:schemeClr>
        </a:solidFill>
        <a:ln>
          <a:solidFill>
            <a:schemeClr val="bg1">
              <a:alpha val="90000"/>
            </a:schemeClr>
          </a:solidFill>
        </a:ln>
      </dgm:spPr>
      <dgm:t>
        <a:bodyPr/>
        <a:lstStyle/>
        <a:p>
          <a:r>
            <a:rPr lang="fi-FI" dirty="0">
              <a:latin typeface="+mj-lt"/>
            </a:rPr>
            <a:t>Esteratsastuskilpailut Juhlakentällä</a:t>
          </a:r>
        </a:p>
      </dgm:t>
    </dgm:pt>
    <dgm:pt modelId="{00A9F536-5EF5-4142-96BC-E0CABC0F4EDE}" type="parTrans" cxnId="{87340A66-23D2-463F-B0BB-F71BD52ED7BA}">
      <dgm:prSet/>
      <dgm:spPr/>
      <dgm:t>
        <a:bodyPr/>
        <a:lstStyle/>
        <a:p>
          <a:endParaRPr lang="fi-FI">
            <a:latin typeface="+mj-lt"/>
          </a:endParaRPr>
        </a:p>
      </dgm:t>
    </dgm:pt>
    <dgm:pt modelId="{B6269B23-EB29-4FDF-95D9-FCAC802389CA}" type="sibTrans" cxnId="{87340A66-23D2-463F-B0BB-F71BD52ED7BA}">
      <dgm:prSet/>
      <dgm:spPr/>
      <dgm:t>
        <a:bodyPr/>
        <a:lstStyle/>
        <a:p>
          <a:endParaRPr lang="fi-FI">
            <a:latin typeface="+mj-lt"/>
          </a:endParaRPr>
        </a:p>
      </dgm:t>
    </dgm:pt>
    <dgm:pt modelId="{42EE5A4B-C7B4-460A-AE6E-07B442D7EED8}">
      <dgm:prSet/>
      <dgm:spPr>
        <a:solidFill>
          <a:srgbClr val="00616F"/>
        </a:solidFill>
        <a:ln>
          <a:solidFill>
            <a:schemeClr val="bg1"/>
          </a:solidFill>
        </a:ln>
      </dgm:spPr>
      <dgm:t>
        <a:bodyPr/>
        <a:lstStyle/>
        <a:p>
          <a:r>
            <a:rPr lang="fi-FI" dirty="0">
              <a:latin typeface="+mj-lt"/>
            </a:rPr>
            <a:t>Hevosopisto Summer Festival 11.-15.6.</a:t>
          </a:r>
        </a:p>
      </dgm:t>
    </dgm:pt>
    <dgm:pt modelId="{DDA0C722-F7D8-4D43-A44C-D02F229D4572}" type="parTrans" cxnId="{03F58285-D3A8-41B6-A61C-B8A604C700AD}">
      <dgm:prSet/>
      <dgm:spPr/>
      <dgm:t>
        <a:bodyPr/>
        <a:lstStyle/>
        <a:p>
          <a:endParaRPr lang="fi-FI">
            <a:latin typeface="+mj-lt"/>
          </a:endParaRPr>
        </a:p>
      </dgm:t>
    </dgm:pt>
    <dgm:pt modelId="{19AE68D7-C939-4312-8721-B689D3D49978}" type="sibTrans" cxnId="{03F58285-D3A8-41B6-A61C-B8A604C700AD}">
      <dgm:prSet/>
      <dgm:spPr/>
      <dgm:t>
        <a:bodyPr/>
        <a:lstStyle/>
        <a:p>
          <a:endParaRPr lang="fi-FI">
            <a:latin typeface="+mj-lt"/>
          </a:endParaRPr>
        </a:p>
      </dgm:t>
    </dgm:pt>
    <dgm:pt modelId="{C7A9F8EE-273F-4435-B9DD-EB811570E526}">
      <dgm:prSet/>
      <dgm:spPr>
        <a:solidFill>
          <a:schemeClr val="tx2">
            <a:lumMod val="10000"/>
            <a:lumOff val="90000"/>
            <a:alpha val="90000"/>
          </a:schemeClr>
        </a:solidFill>
        <a:ln>
          <a:solidFill>
            <a:schemeClr val="bg1">
              <a:alpha val="90000"/>
            </a:schemeClr>
          </a:solidFill>
        </a:ln>
      </dgm:spPr>
      <dgm:t>
        <a:bodyPr/>
        <a:lstStyle/>
        <a:p>
          <a:r>
            <a:rPr lang="fi-FI" dirty="0">
              <a:latin typeface="+mj-lt"/>
            </a:rPr>
            <a:t>Esteratsastus: Pohjola GP, Pohjola Silver GP, Pohjola </a:t>
          </a:r>
          <a:r>
            <a:rPr lang="fi-FI" dirty="0" err="1">
              <a:latin typeface="+mj-lt"/>
            </a:rPr>
            <a:t>Bronze</a:t>
          </a:r>
          <a:r>
            <a:rPr lang="fi-FI" dirty="0">
              <a:latin typeface="+mj-lt"/>
            </a:rPr>
            <a:t> GP, Pohjola Small GP, Pohjola </a:t>
          </a:r>
          <a:r>
            <a:rPr lang="fi-FI" dirty="0" err="1">
              <a:latin typeface="+mj-lt"/>
            </a:rPr>
            <a:t>Finnhorse</a:t>
          </a:r>
          <a:r>
            <a:rPr lang="fi-FI" dirty="0">
              <a:latin typeface="+mj-lt"/>
            </a:rPr>
            <a:t> Cup</a:t>
          </a:r>
        </a:p>
      </dgm:t>
    </dgm:pt>
    <dgm:pt modelId="{5D160E42-AD7A-404F-8868-55D1DC9840AA}" type="parTrans" cxnId="{390ED397-FB7F-4321-9CF2-38FE006FBA33}">
      <dgm:prSet/>
      <dgm:spPr/>
      <dgm:t>
        <a:bodyPr/>
        <a:lstStyle/>
        <a:p>
          <a:endParaRPr lang="fi-FI">
            <a:latin typeface="+mj-lt"/>
          </a:endParaRPr>
        </a:p>
      </dgm:t>
    </dgm:pt>
    <dgm:pt modelId="{2FE8192A-E503-44CB-8535-36DB52FB591E}" type="sibTrans" cxnId="{390ED397-FB7F-4321-9CF2-38FE006FBA33}">
      <dgm:prSet/>
      <dgm:spPr/>
      <dgm:t>
        <a:bodyPr/>
        <a:lstStyle/>
        <a:p>
          <a:endParaRPr lang="fi-FI">
            <a:latin typeface="+mj-lt"/>
          </a:endParaRPr>
        </a:p>
      </dgm:t>
    </dgm:pt>
    <dgm:pt modelId="{DD2E1CDD-ADDF-4976-B546-6F4AA256BBCE}">
      <dgm:prSet/>
      <dgm:spPr>
        <a:solidFill>
          <a:schemeClr val="tx2">
            <a:lumMod val="10000"/>
            <a:lumOff val="90000"/>
            <a:alpha val="90000"/>
          </a:schemeClr>
        </a:solidFill>
        <a:ln>
          <a:solidFill>
            <a:schemeClr val="bg1">
              <a:alpha val="90000"/>
            </a:schemeClr>
          </a:solidFill>
        </a:ln>
      </dgm:spPr>
      <dgm:t>
        <a:bodyPr/>
        <a:lstStyle/>
        <a:p>
          <a:r>
            <a:rPr lang="fi-FI" dirty="0">
              <a:latin typeface="+mj-lt"/>
            </a:rPr>
            <a:t>Kouluratsastus: Pohjola Grand Tour, Pohjola Small Tour, Pohjola </a:t>
          </a:r>
          <a:r>
            <a:rPr lang="fi-FI" dirty="0" err="1">
              <a:latin typeface="+mj-lt"/>
            </a:rPr>
            <a:t>Rising</a:t>
          </a:r>
          <a:r>
            <a:rPr lang="fi-FI" dirty="0">
              <a:latin typeface="+mj-lt"/>
            </a:rPr>
            <a:t> Star Tour, Pohjola </a:t>
          </a:r>
          <a:r>
            <a:rPr lang="fi-FI" dirty="0" err="1">
              <a:latin typeface="+mj-lt"/>
            </a:rPr>
            <a:t>Finnhorse</a:t>
          </a:r>
          <a:r>
            <a:rPr lang="fi-FI" dirty="0">
              <a:latin typeface="+mj-lt"/>
            </a:rPr>
            <a:t> Tour</a:t>
          </a:r>
        </a:p>
      </dgm:t>
    </dgm:pt>
    <dgm:pt modelId="{C7CB6ABE-F8FD-4EAC-A304-D3389576C114}" type="parTrans" cxnId="{2A763948-D761-4100-A04A-69D164E6B535}">
      <dgm:prSet/>
      <dgm:spPr/>
      <dgm:t>
        <a:bodyPr/>
        <a:lstStyle/>
        <a:p>
          <a:endParaRPr lang="fi-FI">
            <a:latin typeface="+mj-lt"/>
          </a:endParaRPr>
        </a:p>
      </dgm:t>
    </dgm:pt>
    <dgm:pt modelId="{BE2986A3-4858-4B65-9B84-F2474C0D50C4}" type="sibTrans" cxnId="{2A763948-D761-4100-A04A-69D164E6B535}">
      <dgm:prSet/>
      <dgm:spPr/>
      <dgm:t>
        <a:bodyPr/>
        <a:lstStyle/>
        <a:p>
          <a:endParaRPr lang="fi-FI">
            <a:latin typeface="+mj-lt"/>
          </a:endParaRPr>
        </a:p>
      </dgm:t>
    </dgm:pt>
    <dgm:pt modelId="{A6E9561F-BE66-4861-9444-D74CBF07BE44}">
      <dgm:prSet/>
      <dgm:spPr>
        <a:solidFill>
          <a:schemeClr val="tx2">
            <a:lumMod val="10000"/>
            <a:lumOff val="90000"/>
            <a:alpha val="90000"/>
          </a:schemeClr>
        </a:solidFill>
        <a:ln>
          <a:solidFill>
            <a:schemeClr val="bg1">
              <a:alpha val="90000"/>
            </a:schemeClr>
          </a:solidFill>
        </a:ln>
      </dgm:spPr>
      <dgm:t>
        <a:bodyPr/>
        <a:lstStyle/>
        <a:p>
          <a:r>
            <a:rPr lang="fi-FI" dirty="0" err="1">
              <a:latin typeface="+mj-lt"/>
            </a:rPr>
            <a:t>Parakouluratsastus</a:t>
          </a:r>
          <a:endParaRPr lang="fi-FI" dirty="0">
            <a:latin typeface="+mj-lt"/>
          </a:endParaRPr>
        </a:p>
      </dgm:t>
    </dgm:pt>
    <dgm:pt modelId="{B74CA452-4091-432E-BE01-6B379F72C277}" type="parTrans" cxnId="{B33A3D36-5717-4959-9916-3FA988EA5CD3}">
      <dgm:prSet/>
      <dgm:spPr/>
      <dgm:t>
        <a:bodyPr/>
        <a:lstStyle/>
        <a:p>
          <a:endParaRPr lang="fi-FI">
            <a:latin typeface="+mj-lt"/>
          </a:endParaRPr>
        </a:p>
      </dgm:t>
    </dgm:pt>
    <dgm:pt modelId="{7F37FCAB-0130-4B38-9BC3-BBC1E54E57EF}" type="sibTrans" cxnId="{B33A3D36-5717-4959-9916-3FA988EA5CD3}">
      <dgm:prSet/>
      <dgm:spPr/>
      <dgm:t>
        <a:bodyPr/>
        <a:lstStyle/>
        <a:p>
          <a:endParaRPr lang="fi-FI">
            <a:latin typeface="+mj-lt"/>
          </a:endParaRPr>
        </a:p>
      </dgm:t>
    </dgm:pt>
    <dgm:pt modelId="{DF146960-C812-4022-9921-F64A99F2092C}">
      <dgm:prSet/>
      <dgm:spPr>
        <a:solidFill>
          <a:srgbClr val="00616F"/>
        </a:solidFill>
        <a:ln>
          <a:solidFill>
            <a:schemeClr val="bg1"/>
          </a:solidFill>
        </a:ln>
      </dgm:spPr>
      <dgm:t>
        <a:bodyPr/>
        <a:lstStyle/>
        <a:p>
          <a:r>
            <a:rPr lang="fi-FI" dirty="0">
              <a:latin typeface="+mj-lt"/>
            </a:rPr>
            <a:t>NBCH 2025 25.-29.6.</a:t>
          </a:r>
        </a:p>
      </dgm:t>
    </dgm:pt>
    <dgm:pt modelId="{04C9B84C-6172-4F33-9ADA-B774EB286FC6}" type="parTrans" cxnId="{93A91FF4-B01A-43D6-B119-6D4633522BCB}">
      <dgm:prSet/>
      <dgm:spPr/>
      <dgm:t>
        <a:bodyPr/>
        <a:lstStyle/>
        <a:p>
          <a:endParaRPr lang="fi-FI">
            <a:latin typeface="+mj-lt"/>
          </a:endParaRPr>
        </a:p>
      </dgm:t>
    </dgm:pt>
    <dgm:pt modelId="{D5258266-DDDE-4D23-A5A6-2635E6E95FCD}" type="sibTrans" cxnId="{93A91FF4-B01A-43D6-B119-6D4633522BCB}">
      <dgm:prSet/>
      <dgm:spPr/>
      <dgm:t>
        <a:bodyPr/>
        <a:lstStyle/>
        <a:p>
          <a:endParaRPr lang="fi-FI">
            <a:latin typeface="+mj-lt"/>
          </a:endParaRPr>
        </a:p>
      </dgm:t>
    </dgm:pt>
    <dgm:pt modelId="{AFA4D803-095A-4D2B-83DC-33E06D1D0C1A}">
      <dgm:prSet/>
      <dgm:spPr>
        <a:solidFill>
          <a:schemeClr val="tx2">
            <a:lumMod val="10000"/>
            <a:lumOff val="90000"/>
            <a:alpha val="90000"/>
          </a:schemeClr>
        </a:solidFill>
        <a:ln>
          <a:solidFill>
            <a:schemeClr val="bg1">
              <a:alpha val="90000"/>
            </a:schemeClr>
          </a:solidFill>
        </a:ln>
      </dgm:spPr>
      <dgm:t>
        <a:bodyPr/>
        <a:lstStyle/>
        <a:p>
          <a:r>
            <a:rPr lang="fi-FI" dirty="0">
              <a:latin typeface="+mj-lt"/>
            </a:rPr>
            <a:t>Este-, koulu-, </a:t>
          </a:r>
          <a:r>
            <a:rPr lang="fi-FI" dirty="0" err="1">
              <a:latin typeface="+mj-lt"/>
            </a:rPr>
            <a:t>pararatsastus</a:t>
          </a:r>
          <a:r>
            <a:rPr lang="fi-FI" dirty="0">
              <a:latin typeface="+mj-lt"/>
            </a:rPr>
            <a:t> ja vikellys</a:t>
          </a:r>
        </a:p>
      </dgm:t>
    </dgm:pt>
    <dgm:pt modelId="{890A9473-31F7-4888-90D9-918B4B1811AA}" type="parTrans" cxnId="{C6F283DB-8DAC-4A48-85A2-5E1E28BE108F}">
      <dgm:prSet/>
      <dgm:spPr/>
      <dgm:t>
        <a:bodyPr/>
        <a:lstStyle/>
        <a:p>
          <a:endParaRPr lang="fi-FI">
            <a:latin typeface="+mj-lt"/>
          </a:endParaRPr>
        </a:p>
      </dgm:t>
    </dgm:pt>
    <dgm:pt modelId="{E6AD83C9-2FF9-4A84-A71F-7FCE5F64089C}" type="sibTrans" cxnId="{C6F283DB-8DAC-4A48-85A2-5E1E28BE108F}">
      <dgm:prSet/>
      <dgm:spPr/>
      <dgm:t>
        <a:bodyPr/>
        <a:lstStyle/>
        <a:p>
          <a:endParaRPr lang="fi-FI">
            <a:latin typeface="+mj-lt"/>
          </a:endParaRPr>
        </a:p>
      </dgm:t>
    </dgm:pt>
    <dgm:pt modelId="{9AAD4405-2B65-41FC-841C-93D4E74344F5}">
      <dgm:prSet/>
      <dgm:spPr>
        <a:solidFill>
          <a:schemeClr val="tx2">
            <a:lumMod val="10000"/>
            <a:lumOff val="90000"/>
            <a:alpha val="90000"/>
          </a:schemeClr>
        </a:solidFill>
        <a:ln>
          <a:solidFill>
            <a:schemeClr val="bg1">
              <a:alpha val="90000"/>
            </a:schemeClr>
          </a:solidFill>
        </a:ln>
      </dgm:spPr>
      <dgm:t>
        <a:bodyPr/>
        <a:lstStyle/>
        <a:p>
          <a:r>
            <a:rPr lang="fi-FI" dirty="0">
              <a:latin typeface="+mj-lt"/>
            </a:rPr>
            <a:t>Pohjoismaiden mestaruuskilpailut</a:t>
          </a:r>
        </a:p>
      </dgm:t>
    </dgm:pt>
    <dgm:pt modelId="{5C0512C9-F918-4E63-8B05-22C487A33969}" type="parTrans" cxnId="{62D0AB89-FA9C-4159-BAFA-703387B538E3}">
      <dgm:prSet/>
      <dgm:spPr/>
      <dgm:t>
        <a:bodyPr/>
        <a:lstStyle/>
        <a:p>
          <a:endParaRPr lang="fi-FI">
            <a:latin typeface="+mj-lt"/>
          </a:endParaRPr>
        </a:p>
      </dgm:t>
    </dgm:pt>
    <dgm:pt modelId="{B6871E2C-9E9F-4737-A289-01FC0C3CB72D}" type="sibTrans" cxnId="{62D0AB89-FA9C-4159-BAFA-703387B538E3}">
      <dgm:prSet/>
      <dgm:spPr/>
      <dgm:t>
        <a:bodyPr/>
        <a:lstStyle/>
        <a:p>
          <a:endParaRPr lang="fi-FI">
            <a:latin typeface="+mj-lt"/>
          </a:endParaRPr>
        </a:p>
      </dgm:t>
    </dgm:pt>
    <dgm:pt modelId="{F7CF6703-2229-495A-9F37-992BB730F0B0}">
      <dgm:prSet/>
      <dgm:spPr>
        <a:solidFill>
          <a:schemeClr val="tx2">
            <a:lumMod val="10000"/>
            <a:lumOff val="90000"/>
            <a:alpha val="90000"/>
          </a:schemeClr>
        </a:solidFill>
        <a:ln>
          <a:solidFill>
            <a:schemeClr val="bg1">
              <a:alpha val="90000"/>
            </a:schemeClr>
          </a:solidFill>
        </a:ln>
      </dgm:spPr>
      <dgm:t>
        <a:bodyPr/>
        <a:lstStyle/>
        <a:p>
          <a:r>
            <a:rPr lang="fi-FI" dirty="0" err="1">
              <a:latin typeface="+mj-lt"/>
            </a:rPr>
            <a:t>Finnderby</a:t>
          </a:r>
          <a:r>
            <a:rPr lang="fi-FI" dirty="0">
              <a:latin typeface="+mj-lt"/>
            </a:rPr>
            <a:t> </a:t>
          </a:r>
          <a:r>
            <a:rPr lang="fi-FI" b="0" i="0" dirty="0">
              <a:latin typeface="+mj-lt"/>
            </a:rPr>
            <a:t>XXXXIX</a:t>
          </a:r>
          <a:endParaRPr lang="fi-FI" dirty="0">
            <a:latin typeface="+mj-lt"/>
          </a:endParaRPr>
        </a:p>
      </dgm:t>
    </dgm:pt>
    <dgm:pt modelId="{296E2D1E-5AF1-421B-AF87-0CD69AA7AF1B}" type="parTrans" cxnId="{96C5A98F-D95F-4447-B39C-4C64300CF5E3}">
      <dgm:prSet/>
      <dgm:spPr/>
      <dgm:t>
        <a:bodyPr/>
        <a:lstStyle/>
        <a:p>
          <a:endParaRPr lang="fi-FI">
            <a:latin typeface="+mj-lt"/>
          </a:endParaRPr>
        </a:p>
      </dgm:t>
    </dgm:pt>
    <dgm:pt modelId="{7D7B10D8-FD4C-4F08-B2F4-FC0A98663121}" type="sibTrans" cxnId="{96C5A98F-D95F-4447-B39C-4C64300CF5E3}">
      <dgm:prSet/>
      <dgm:spPr/>
      <dgm:t>
        <a:bodyPr/>
        <a:lstStyle/>
        <a:p>
          <a:endParaRPr lang="fi-FI">
            <a:latin typeface="+mj-lt"/>
          </a:endParaRPr>
        </a:p>
      </dgm:t>
    </dgm:pt>
    <dgm:pt modelId="{7897BC60-B57E-450E-BBB9-78BB31F1D029}">
      <dgm:prSet phldr="0"/>
      <dgm:spPr/>
      <dgm:t>
        <a:bodyPr/>
        <a:lstStyle/>
        <a:p>
          <a:pPr rtl="0"/>
          <a:r>
            <a:rPr lang="fi-FI" dirty="0">
              <a:latin typeface="+mj-lt"/>
            </a:rPr>
            <a:t>Kenttäkilpailu 9.-10.5.</a:t>
          </a:r>
        </a:p>
      </dgm:t>
    </dgm:pt>
    <dgm:pt modelId="{DC612905-6119-47FE-9DE6-DD4C6A3DDEE5}" type="parTrans" cxnId="{57E0E771-FB07-41D6-A53D-0C1DBAC8295E}">
      <dgm:prSet/>
      <dgm:spPr/>
      <dgm:t>
        <a:bodyPr/>
        <a:lstStyle/>
        <a:p>
          <a:endParaRPr lang="fi-FI"/>
        </a:p>
      </dgm:t>
    </dgm:pt>
    <dgm:pt modelId="{5750B509-6B6C-467F-8791-5E8C1C38AC89}" type="sibTrans" cxnId="{57E0E771-FB07-41D6-A53D-0C1DBAC8295E}">
      <dgm:prSet/>
      <dgm:spPr/>
      <dgm:t>
        <a:bodyPr/>
        <a:lstStyle/>
        <a:p>
          <a:endParaRPr lang="fi-FI"/>
        </a:p>
      </dgm:t>
    </dgm:pt>
    <dgm:pt modelId="{3D1FE5B9-5C17-4530-AD8B-BE8DA5698B8F}" type="pres">
      <dgm:prSet presAssocID="{21860D01-F84D-4938-8ECE-EB5A21C2538B}" presName="Name0" presStyleCnt="0">
        <dgm:presLayoutVars>
          <dgm:dir/>
          <dgm:animLvl val="lvl"/>
          <dgm:resizeHandles val="exact"/>
        </dgm:presLayoutVars>
      </dgm:prSet>
      <dgm:spPr/>
    </dgm:pt>
    <dgm:pt modelId="{5A0D9735-BF05-400B-B997-ECF88500BBE2}" type="pres">
      <dgm:prSet presAssocID="{7897BC60-B57E-450E-BBB9-78BB31F1D029}" presName="composite" presStyleCnt="0"/>
      <dgm:spPr/>
    </dgm:pt>
    <dgm:pt modelId="{D848DF3E-0597-428B-86FE-1A1F8C3508CB}" type="pres">
      <dgm:prSet presAssocID="{7897BC60-B57E-450E-BBB9-78BB31F1D029}" presName="parTx" presStyleLbl="alignNode1" presStyleIdx="0" presStyleCnt="4">
        <dgm:presLayoutVars>
          <dgm:chMax val="0"/>
          <dgm:chPref val="0"/>
          <dgm:bulletEnabled val="1"/>
        </dgm:presLayoutVars>
      </dgm:prSet>
      <dgm:spPr/>
    </dgm:pt>
    <dgm:pt modelId="{F0BB0673-FAF0-4639-8153-97A101F8F3EF}" type="pres">
      <dgm:prSet presAssocID="{7897BC60-B57E-450E-BBB9-78BB31F1D029}" presName="desTx" presStyleLbl="alignAccFollowNode1" presStyleIdx="0" presStyleCnt="4">
        <dgm:presLayoutVars>
          <dgm:bulletEnabled val="1"/>
        </dgm:presLayoutVars>
      </dgm:prSet>
      <dgm:spPr/>
    </dgm:pt>
    <dgm:pt modelId="{DA4A0DA8-30B9-407A-A99B-A0AC888A40FF}" type="pres">
      <dgm:prSet presAssocID="{5750B509-6B6C-467F-8791-5E8C1C38AC89}" presName="space" presStyleCnt="0"/>
      <dgm:spPr/>
    </dgm:pt>
    <dgm:pt modelId="{671F00ED-B560-436A-AEAC-324E8689C8E4}" type="pres">
      <dgm:prSet presAssocID="{9148774F-88CF-4CA8-92B2-23297251DD49}" presName="composite" presStyleCnt="0"/>
      <dgm:spPr/>
    </dgm:pt>
    <dgm:pt modelId="{AE0F0DCA-CDAE-4204-B255-F3F20AA25472}" type="pres">
      <dgm:prSet presAssocID="{9148774F-88CF-4CA8-92B2-23297251DD49}" presName="parTx" presStyleLbl="alignNode1" presStyleIdx="1" presStyleCnt="4">
        <dgm:presLayoutVars>
          <dgm:chMax val="0"/>
          <dgm:chPref val="0"/>
          <dgm:bulletEnabled val="1"/>
        </dgm:presLayoutVars>
      </dgm:prSet>
      <dgm:spPr/>
    </dgm:pt>
    <dgm:pt modelId="{3FE1AFBD-FC54-45D3-B912-650FA65D4287}" type="pres">
      <dgm:prSet presAssocID="{9148774F-88CF-4CA8-92B2-23297251DD49}" presName="desTx" presStyleLbl="alignAccFollowNode1" presStyleIdx="1" presStyleCnt="4">
        <dgm:presLayoutVars>
          <dgm:bulletEnabled val="1"/>
        </dgm:presLayoutVars>
      </dgm:prSet>
      <dgm:spPr/>
    </dgm:pt>
    <dgm:pt modelId="{E892644C-3350-4254-A42A-124DFE345D5F}" type="pres">
      <dgm:prSet presAssocID="{F15AE886-A97A-41C7-9371-BAE84CDC7A03}" presName="space" presStyleCnt="0"/>
      <dgm:spPr/>
    </dgm:pt>
    <dgm:pt modelId="{BDE77A7B-2D7D-4966-819E-0EE7F347D34A}" type="pres">
      <dgm:prSet presAssocID="{42EE5A4B-C7B4-460A-AE6E-07B442D7EED8}" presName="composite" presStyleCnt="0"/>
      <dgm:spPr/>
    </dgm:pt>
    <dgm:pt modelId="{79DB7E59-4983-41C8-AA13-4A0706E11038}" type="pres">
      <dgm:prSet presAssocID="{42EE5A4B-C7B4-460A-AE6E-07B442D7EED8}" presName="parTx" presStyleLbl="alignNode1" presStyleIdx="2" presStyleCnt="4">
        <dgm:presLayoutVars>
          <dgm:chMax val="0"/>
          <dgm:chPref val="0"/>
          <dgm:bulletEnabled val="1"/>
        </dgm:presLayoutVars>
      </dgm:prSet>
      <dgm:spPr/>
    </dgm:pt>
    <dgm:pt modelId="{2032CBC0-2430-4661-903B-DF602A0A62D7}" type="pres">
      <dgm:prSet presAssocID="{42EE5A4B-C7B4-460A-AE6E-07B442D7EED8}" presName="desTx" presStyleLbl="alignAccFollowNode1" presStyleIdx="2" presStyleCnt="4">
        <dgm:presLayoutVars>
          <dgm:bulletEnabled val="1"/>
        </dgm:presLayoutVars>
      </dgm:prSet>
      <dgm:spPr/>
    </dgm:pt>
    <dgm:pt modelId="{F2330C3A-E968-4113-8341-D0573A273D1A}" type="pres">
      <dgm:prSet presAssocID="{19AE68D7-C939-4312-8721-B689D3D49978}" presName="space" presStyleCnt="0"/>
      <dgm:spPr/>
    </dgm:pt>
    <dgm:pt modelId="{8D6E9EEB-E1EA-4977-8D47-19020FC225C6}" type="pres">
      <dgm:prSet presAssocID="{DF146960-C812-4022-9921-F64A99F2092C}" presName="composite" presStyleCnt="0"/>
      <dgm:spPr/>
    </dgm:pt>
    <dgm:pt modelId="{DD5D182A-0C14-4FCD-B754-778131B63D7B}" type="pres">
      <dgm:prSet presAssocID="{DF146960-C812-4022-9921-F64A99F2092C}" presName="parTx" presStyleLbl="alignNode1" presStyleIdx="3" presStyleCnt="4">
        <dgm:presLayoutVars>
          <dgm:chMax val="0"/>
          <dgm:chPref val="0"/>
          <dgm:bulletEnabled val="1"/>
        </dgm:presLayoutVars>
      </dgm:prSet>
      <dgm:spPr/>
    </dgm:pt>
    <dgm:pt modelId="{5352D001-97B2-4766-95FA-7ACE6DD74C70}" type="pres">
      <dgm:prSet presAssocID="{DF146960-C812-4022-9921-F64A99F2092C}" presName="desTx" presStyleLbl="alignAccFollowNode1" presStyleIdx="3" presStyleCnt="4">
        <dgm:presLayoutVars>
          <dgm:bulletEnabled val="1"/>
        </dgm:presLayoutVars>
      </dgm:prSet>
      <dgm:spPr/>
    </dgm:pt>
  </dgm:ptLst>
  <dgm:cxnLst>
    <dgm:cxn modelId="{F8524007-6783-4BBF-950B-6E5BCD04EC87}" type="presOf" srcId="{F7CF6703-2229-495A-9F37-992BB730F0B0}" destId="{5352D001-97B2-4766-95FA-7ACE6DD74C70}" srcOrd="0" destOrd="2" presId="urn:microsoft.com/office/officeart/2005/8/layout/hList1"/>
    <dgm:cxn modelId="{CB358C1A-3679-4825-A612-5B4A92AB5CA0}" type="presOf" srcId="{C7A9F8EE-273F-4435-B9DD-EB811570E526}" destId="{2032CBC0-2430-4661-903B-DF602A0A62D7}" srcOrd="0" destOrd="0" presId="urn:microsoft.com/office/officeart/2005/8/layout/hList1"/>
    <dgm:cxn modelId="{50B3AA1D-FB26-4876-8627-08E8646A1EF1}" type="presOf" srcId="{9148774F-88CF-4CA8-92B2-23297251DD49}" destId="{AE0F0DCA-CDAE-4204-B255-F3F20AA25472}" srcOrd="0" destOrd="0" presId="urn:microsoft.com/office/officeart/2005/8/layout/hList1"/>
    <dgm:cxn modelId="{B1441B26-1171-4C78-A939-EB15A4CBC58C}" type="presOf" srcId="{7897BC60-B57E-450E-BBB9-78BB31F1D029}" destId="{D848DF3E-0597-428B-86FE-1A1F8C3508CB}" srcOrd="0" destOrd="0" presId="urn:microsoft.com/office/officeart/2005/8/layout/hList1"/>
    <dgm:cxn modelId="{B33A3D36-5717-4959-9916-3FA988EA5CD3}" srcId="{42EE5A4B-C7B4-460A-AE6E-07B442D7EED8}" destId="{A6E9561F-BE66-4861-9444-D74CBF07BE44}" srcOrd="2" destOrd="0" parTransId="{B74CA452-4091-432E-BE01-6B379F72C277}" sibTransId="{7F37FCAB-0130-4B38-9BC3-BBC1E54E57EF}"/>
    <dgm:cxn modelId="{3E788C45-C9DA-4EEE-ACA4-3192A11607D3}" type="presOf" srcId="{DD2E1CDD-ADDF-4976-B546-6F4AA256BBCE}" destId="{2032CBC0-2430-4661-903B-DF602A0A62D7}" srcOrd="0" destOrd="1" presId="urn:microsoft.com/office/officeart/2005/8/layout/hList1"/>
    <dgm:cxn modelId="{87340A66-23D2-463F-B0BB-F71BD52ED7BA}" srcId="{9148774F-88CF-4CA8-92B2-23297251DD49}" destId="{6AEF3189-756A-4240-AB41-DFDBA510850D}" srcOrd="0" destOrd="0" parTransId="{00A9F536-5EF5-4142-96BC-E0CABC0F4EDE}" sibTransId="{B6269B23-EB29-4FDF-95D9-FCAC802389CA}"/>
    <dgm:cxn modelId="{2A763948-D761-4100-A04A-69D164E6B535}" srcId="{42EE5A4B-C7B4-460A-AE6E-07B442D7EED8}" destId="{DD2E1CDD-ADDF-4976-B546-6F4AA256BBCE}" srcOrd="1" destOrd="0" parTransId="{C7CB6ABE-F8FD-4EAC-A304-D3389576C114}" sibTransId="{BE2986A3-4858-4B65-9B84-F2474C0D50C4}"/>
    <dgm:cxn modelId="{1F2B5D69-7FF0-4E18-A1D3-F6C415523015}" type="presOf" srcId="{AFA4D803-095A-4D2B-83DC-33E06D1D0C1A}" destId="{5352D001-97B2-4766-95FA-7ACE6DD74C70}" srcOrd="0" destOrd="0" presId="urn:microsoft.com/office/officeart/2005/8/layout/hList1"/>
    <dgm:cxn modelId="{57E0E771-FB07-41D6-A53D-0C1DBAC8295E}" srcId="{21860D01-F84D-4938-8ECE-EB5A21C2538B}" destId="{7897BC60-B57E-450E-BBB9-78BB31F1D029}" srcOrd="0" destOrd="0" parTransId="{DC612905-6119-47FE-9DE6-DD4C6A3DDEE5}" sibTransId="{5750B509-6B6C-467F-8791-5E8C1C38AC89}"/>
    <dgm:cxn modelId="{03F58285-D3A8-41B6-A61C-B8A604C700AD}" srcId="{21860D01-F84D-4938-8ECE-EB5A21C2538B}" destId="{42EE5A4B-C7B4-460A-AE6E-07B442D7EED8}" srcOrd="2" destOrd="0" parTransId="{DDA0C722-F7D8-4D43-A44C-D02F229D4572}" sibTransId="{19AE68D7-C939-4312-8721-B689D3D49978}"/>
    <dgm:cxn modelId="{62D0AB89-FA9C-4159-BAFA-703387B538E3}" srcId="{DF146960-C812-4022-9921-F64A99F2092C}" destId="{9AAD4405-2B65-41FC-841C-93D4E74344F5}" srcOrd="1" destOrd="0" parTransId="{5C0512C9-F918-4E63-8B05-22C487A33969}" sibTransId="{B6871E2C-9E9F-4737-A289-01FC0C3CB72D}"/>
    <dgm:cxn modelId="{A51CCD8D-5382-421E-8A3D-EFC12E2683A1}" srcId="{21860D01-F84D-4938-8ECE-EB5A21C2538B}" destId="{9148774F-88CF-4CA8-92B2-23297251DD49}" srcOrd="1" destOrd="0" parTransId="{BEAED621-9682-445D-A967-5A1D94D38148}" sibTransId="{F15AE886-A97A-41C7-9371-BAE84CDC7A03}"/>
    <dgm:cxn modelId="{96C5A98F-D95F-4447-B39C-4C64300CF5E3}" srcId="{DF146960-C812-4022-9921-F64A99F2092C}" destId="{F7CF6703-2229-495A-9F37-992BB730F0B0}" srcOrd="2" destOrd="0" parTransId="{296E2D1E-5AF1-421B-AF87-0CD69AA7AF1B}" sibTransId="{7D7B10D8-FD4C-4F08-B2F4-FC0A98663121}"/>
    <dgm:cxn modelId="{390ED397-FB7F-4321-9CF2-38FE006FBA33}" srcId="{42EE5A4B-C7B4-460A-AE6E-07B442D7EED8}" destId="{C7A9F8EE-273F-4435-B9DD-EB811570E526}" srcOrd="0" destOrd="0" parTransId="{5D160E42-AD7A-404F-8868-55D1DC9840AA}" sibTransId="{2FE8192A-E503-44CB-8535-36DB52FB591E}"/>
    <dgm:cxn modelId="{FA3172A2-A006-4EC1-B5CD-62340F8E4D98}" type="presOf" srcId="{6AEF3189-756A-4240-AB41-DFDBA510850D}" destId="{3FE1AFBD-FC54-45D3-B912-650FA65D4287}" srcOrd="0" destOrd="0" presId="urn:microsoft.com/office/officeart/2005/8/layout/hList1"/>
    <dgm:cxn modelId="{E035BDB3-955E-48D0-80FC-C19CEED59765}" type="presOf" srcId="{A6E9561F-BE66-4861-9444-D74CBF07BE44}" destId="{2032CBC0-2430-4661-903B-DF602A0A62D7}" srcOrd="0" destOrd="2" presId="urn:microsoft.com/office/officeart/2005/8/layout/hList1"/>
    <dgm:cxn modelId="{1985CDC5-F579-4507-A7E5-7BFE6770254C}" type="presOf" srcId="{9AAD4405-2B65-41FC-841C-93D4E74344F5}" destId="{5352D001-97B2-4766-95FA-7ACE6DD74C70}" srcOrd="0" destOrd="1" presId="urn:microsoft.com/office/officeart/2005/8/layout/hList1"/>
    <dgm:cxn modelId="{791ABECD-5B2A-4315-BE94-8439EBE3215C}" type="presOf" srcId="{42EE5A4B-C7B4-460A-AE6E-07B442D7EED8}" destId="{79DB7E59-4983-41C8-AA13-4A0706E11038}" srcOrd="0" destOrd="0" presId="urn:microsoft.com/office/officeart/2005/8/layout/hList1"/>
    <dgm:cxn modelId="{C6F283DB-8DAC-4A48-85A2-5E1E28BE108F}" srcId="{DF146960-C812-4022-9921-F64A99F2092C}" destId="{AFA4D803-095A-4D2B-83DC-33E06D1D0C1A}" srcOrd="0" destOrd="0" parTransId="{890A9473-31F7-4888-90D9-918B4B1811AA}" sibTransId="{E6AD83C9-2FF9-4A84-A71F-7FCE5F64089C}"/>
    <dgm:cxn modelId="{DCB0DDE3-AC16-4180-9C25-6F8D7B5B8F00}" type="presOf" srcId="{DF146960-C812-4022-9921-F64A99F2092C}" destId="{DD5D182A-0C14-4FCD-B754-778131B63D7B}" srcOrd="0" destOrd="0" presId="urn:microsoft.com/office/officeart/2005/8/layout/hList1"/>
    <dgm:cxn modelId="{7A942FE9-9ADC-43F7-A2DC-D68A0BD9FEBD}" type="presOf" srcId="{21860D01-F84D-4938-8ECE-EB5A21C2538B}" destId="{3D1FE5B9-5C17-4530-AD8B-BE8DA5698B8F}" srcOrd="0" destOrd="0" presId="urn:microsoft.com/office/officeart/2005/8/layout/hList1"/>
    <dgm:cxn modelId="{93A91FF4-B01A-43D6-B119-6D4633522BCB}" srcId="{21860D01-F84D-4938-8ECE-EB5A21C2538B}" destId="{DF146960-C812-4022-9921-F64A99F2092C}" srcOrd="3" destOrd="0" parTransId="{04C9B84C-6172-4F33-9ADA-B774EB286FC6}" sibTransId="{D5258266-DDDE-4D23-A5A6-2635E6E95FCD}"/>
    <dgm:cxn modelId="{5CCEF313-F67B-42B8-AAF6-0C12A4B9A284}" type="presParOf" srcId="{3D1FE5B9-5C17-4530-AD8B-BE8DA5698B8F}" destId="{5A0D9735-BF05-400B-B997-ECF88500BBE2}" srcOrd="0" destOrd="0" presId="urn:microsoft.com/office/officeart/2005/8/layout/hList1"/>
    <dgm:cxn modelId="{7A0C5AD1-0D71-4697-9C67-0423506BE992}" type="presParOf" srcId="{5A0D9735-BF05-400B-B997-ECF88500BBE2}" destId="{D848DF3E-0597-428B-86FE-1A1F8C3508CB}" srcOrd="0" destOrd="0" presId="urn:microsoft.com/office/officeart/2005/8/layout/hList1"/>
    <dgm:cxn modelId="{8B4CDF58-9265-4E74-B4E9-F7904B241CE0}" type="presParOf" srcId="{5A0D9735-BF05-400B-B997-ECF88500BBE2}" destId="{F0BB0673-FAF0-4639-8153-97A101F8F3EF}" srcOrd="1" destOrd="0" presId="urn:microsoft.com/office/officeart/2005/8/layout/hList1"/>
    <dgm:cxn modelId="{31E48FDD-2B1A-4229-827C-E8D25E8D8999}" type="presParOf" srcId="{3D1FE5B9-5C17-4530-AD8B-BE8DA5698B8F}" destId="{DA4A0DA8-30B9-407A-A99B-A0AC888A40FF}" srcOrd="1" destOrd="0" presId="urn:microsoft.com/office/officeart/2005/8/layout/hList1"/>
    <dgm:cxn modelId="{79BA9E0C-3C68-4671-AF37-A36571F56B98}" type="presParOf" srcId="{3D1FE5B9-5C17-4530-AD8B-BE8DA5698B8F}" destId="{671F00ED-B560-436A-AEAC-324E8689C8E4}" srcOrd="2" destOrd="0" presId="urn:microsoft.com/office/officeart/2005/8/layout/hList1"/>
    <dgm:cxn modelId="{7BD5C2BC-3642-4C24-945F-17C16E4171D8}" type="presParOf" srcId="{671F00ED-B560-436A-AEAC-324E8689C8E4}" destId="{AE0F0DCA-CDAE-4204-B255-F3F20AA25472}" srcOrd="0" destOrd="0" presId="urn:microsoft.com/office/officeart/2005/8/layout/hList1"/>
    <dgm:cxn modelId="{4FA33EC3-CC75-4F0E-8E37-B09974164C7D}" type="presParOf" srcId="{671F00ED-B560-436A-AEAC-324E8689C8E4}" destId="{3FE1AFBD-FC54-45D3-B912-650FA65D4287}" srcOrd="1" destOrd="0" presId="urn:microsoft.com/office/officeart/2005/8/layout/hList1"/>
    <dgm:cxn modelId="{A719164C-604C-49F5-B6C0-3C523FAD47FE}" type="presParOf" srcId="{3D1FE5B9-5C17-4530-AD8B-BE8DA5698B8F}" destId="{E892644C-3350-4254-A42A-124DFE345D5F}" srcOrd="3" destOrd="0" presId="urn:microsoft.com/office/officeart/2005/8/layout/hList1"/>
    <dgm:cxn modelId="{1891A749-9432-494B-8190-BD505E15226C}" type="presParOf" srcId="{3D1FE5B9-5C17-4530-AD8B-BE8DA5698B8F}" destId="{BDE77A7B-2D7D-4966-819E-0EE7F347D34A}" srcOrd="4" destOrd="0" presId="urn:microsoft.com/office/officeart/2005/8/layout/hList1"/>
    <dgm:cxn modelId="{085943B1-0542-41C4-80C9-EB581F752EDE}" type="presParOf" srcId="{BDE77A7B-2D7D-4966-819E-0EE7F347D34A}" destId="{79DB7E59-4983-41C8-AA13-4A0706E11038}" srcOrd="0" destOrd="0" presId="urn:microsoft.com/office/officeart/2005/8/layout/hList1"/>
    <dgm:cxn modelId="{720C033D-82E9-4ABD-AE42-DDD17DA35214}" type="presParOf" srcId="{BDE77A7B-2D7D-4966-819E-0EE7F347D34A}" destId="{2032CBC0-2430-4661-903B-DF602A0A62D7}" srcOrd="1" destOrd="0" presId="urn:microsoft.com/office/officeart/2005/8/layout/hList1"/>
    <dgm:cxn modelId="{8AC6D214-212A-445D-A6BF-C0E75562105A}" type="presParOf" srcId="{3D1FE5B9-5C17-4530-AD8B-BE8DA5698B8F}" destId="{F2330C3A-E968-4113-8341-D0573A273D1A}" srcOrd="5" destOrd="0" presId="urn:microsoft.com/office/officeart/2005/8/layout/hList1"/>
    <dgm:cxn modelId="{19E29C5C-ABA1-4593-9BF5-E62338494B8A}" type="presParOf" srcId="{3D1FE5B9-5C17-4530-AD8B-BE8DA5698B8F}" destId="{8D6E9EEB-E1EA-4977-8D47-19020FC225C6}" srcOrd="6" destOrd="0" presId="urn:microsoft.com/office/officeart/2005/8/layout/hList1"/>
    <dgm:cxn modelId="{51B33C4D-E113-42D4-833E-6520C2A4B55F}" type="presParOf" srcId="{8D6E9EEB-E1EA-4977-8D47-19020FC225C6}" destId="{DD5D182A-0C14-4FCD-B754-778131B63D7B}" srcOrd="0" destOrd="0" presId="urn:microsoft.com/office/officeart/2005/8/layout/hList1"/>
    <dgm:cxn modelId="{A53F437D-6ACC-44D3-B096-8DDAFE1C7AD5}" type="presParOf" srcId="{8D6E9EEB-E1EA-4977-8D47-19020FC225C6}" destId="{5352D001-97B2-4766-95FA-7ACE6DD74C7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D799AB-874C-4BCB-92B8-F8137A1A321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fi-FI"/>
        </a:p>
      </dgm:t>
    </dgm:pt>
    <dgm:pt modelId="{BF7B9A82-6A60-4FC0-9225-77FF125D2650}">
      <dgm:prSet/>
      <dgm:spPr>
        <a:solidFill>
          <a:srgbClr val="00616F"/>
        </a:solidFill>
        <a:ln>
          <a:solidFill>
            <a:schemeClr val="bg1"/>
          </a:solidFill>
        </a:ln>
      </dgm:spPr>
      <dgm:t>
        <a:bodyPr/>
        <a:lstStyle/>
        <a:p>
          <a:r>
            <a:rPr lang="fi-FI" dirty="0">
              <a:latin typeface="+mj-lt"/>
            </a:rPr>
            <a:t>Hevosopisto Championship </a:t>
          </a:r>
          <a:r>
            <a:rPr lang="fi-FI" dirty="0" err="1">
              <a:latin typeface="+mj-lt"/>
            </a:rPr>
            <a:t>Weekend</a:t>
          </a:r>
          <a:r>
            <a:rPr lang="fi-FI" dirty="0">
              <a:latin typeface="+mj-lt"/>
            </a:rPr>
            <a:t> 7.-10.8.</a:t>
          </a:r>
        </a:p>
      </dgm:t>
    </dgm:pt>
    <dgm:pt modelId="{DA479D6C-8389-4C1F-BD35-4E2DDBD749D3}" type="parTrans" cxnId="{974E237F-9729-4B17-8923-3E8AF97AC018}">
      <dgm:prSet/>
      <dgm:spPr/>
      <dgm:t>
        <a:bodyPr/>
        <a:lstStyle/>
        <a:p>
          <a:endParaRPr lang="fi-FI">
            <a:latin typeface="+mj-lt"/>
          </a:endParaRPr>
        </a:p>
      </dgm:t>
    </dgm:pt>
    <dgm:pt modelId="{032A3CAC-1A16-46C3-9D78-A767D79EB4CB}" type="sibTrans" cxnId="{974E237F-9729-4B17-8923-3E8AF97AC018}">
      <dgm:prSet/>
      <dgm:spPr/>
      <dgm:t>
        <a:bodyPr/>
        <a:lstStyle/>
        <a:p>
          <a:endParaRPr lang="fi-FI">
            <a:latin typeface="+mj-lt"/>
          </a:endParaRPr>
        </a:p>
      </dgm:t>
    </dgm:pt>
    <dgm:pt modelId="{FE8659EE-6B48-4DB1-89A9-E26A9FD8B2F0}">
      <dgm:prSet/>
      <dgm:spPr>
        <a:solidFill>
          <a:schemeClr val="tx2">
            <a:lumMod val="10000"/>
            <a:lumOff val="90000"/>
            <a:alpha val="90000"/>
          </a:schemeClr>
        </a:solidFill>
        <a:ln>
          <a:solidFill>
            <a:schemeClr val="bg1">
              <a:alpha val="90000"/>
            </a:schemeClr>
          </a:solidFill>
        </a:ln>
      </dgm:spPr>
      <dgm:t>
        <a:bodyPr/>
        <a:lstStyle/>
        <a:p>
          <a:r>
            <a:rPr lang="fi-FI" dirty="0">
              <a:latin typeface="+mj-lt"/>
            </a:rPr>
            <a:t>Este- ja kenttäratsastuksen SM</a:t>
          </a:r>
        </a:p>
      </dgm:t>
    </dgm:pt>
    <dgm:pt modelId="{4928973C-AAD6-40A8-8033-D7404159A229}" type="parTrans" cxnId="{0823BED7-9D26-4898-92A7-EF28C2B15EE3}">
      <dgm:prSet/>
      <dgm:spPr/>
      <dgm:t>
        <a:bodyPr/>
        <a:lstStyle/>
        <a:p>
          <a:endParaRPr lang="fi-FI">
            <a:latin typeface="+mj-lt"/>
          </a:endParaRPr>
        </a:p>
      </dgm:t>
    </dgm:pt>
    <dgm:pt modelId="{512A6D42-6F68-4B7D-BD71-BF307592A8A0}" type="sibTrans" cxnId="{0823BED7-9D26-4898-92A7-EF28C2B15EE3}">
      <dgm:prSet/>
      <dgm:spPr/>
      <dgm:t>
        <a:bodyPr/>
        <a:lstStyle/>
        <a:p>
          <a:endParaRPr lang="fi-FI">
            <a:latin typeface="+mj-lt"/>
          </a:endParaRPr>
        </a:p>
      </dgm:t>
    </dgm:pt>
    <dgm:pt modelId="{974AF560-6341-4E6E-9A9D-6693CA9DD919}">
      <dgm:prSet/>
      <dgm:spPr>
        <a:solidFill>
          <a:srgbClr val="00616F"/>
        </a:solidFill>
        <a:ln>
          <a:solidFill>
            <a:schemeClr val="bg1"/>
          </a:solidFill>
        </a:ln>
      </dgm:spPr>
      <dgm:t>
        <a:bodyPr/>
        <a:lstStyle/>
        <a:p>
          <a:r>
            <a:rPr lang="fi-FI" dirty="0">
              <a:latin typeface="+mj-lt"/>
            </a:rPr>
            <a:t>Suomenratsujen Kuninkaalliset </a:t>
          </a:r>
          <a:br>
            <a:rPr lang="fi-FI" dirty="0">
              <a:latin typeface="+mj-lt"/>
            </a:rPr>
          </a:br>
          <a:r>
            <a:rPr lang="fi-FI" dirty="0">
              <a:latin typeface="+mj-lt"/>
            </a:rPr>
            <a:t>28.-31.8.</a:t>
          </a:r>
        </a:p>
      </dgm:t>
    </dgm:pt>
    <dgm:pt modelId="{F20A8A22-9BE5-42C2-91B5-354BA33B2D4D}" type="parTrans" cxnId="{1D5D3B6F-1178-4842-A6E7-FC854FF62DCA}">
      <dgm:prSet/>
      <dgm:spPr/>
      <dgm:t>
        <a:bodyPr/>
        <a:lstStyle/>
        <a:p>
          <a:endParaRPr lang="fi-FI">
            <a:latin typeface="+mj-lt"/>
          </a:endParaRPr>
        </a:p>
      </dgm:t>
    </dgm:pt>
    <dgm:pt modelId="{7B70600F-2AFA-4BC7-B61D-0A4AA044BC75}" type="sibTrans" cxnId="{1D5D3B6F-1178-4842-A6E7-FC854FF62DCA}">
      <dgm:prSet/>
      <dgm:spPr/>
      <dgm:t>
        <a:bodyPr/>
        <a:lstStyle/>
        <a:p>
          <a:endParaRPr lang="fi-FI">
            <a:latin typeface="+mj-lt"/>
          </a:endParaRPr>
        </a:p>
      </dgm:t>
    </dgm:pt>
    <dgm:pt modelId="{84B0EF0A-B095-41A3-8E58-9C908B44BE87}">
      <dgm:prSet/>
      <dgm:spPr>
        <a:solidFill>
          <a:schemeClr val="tx2">
            <a:lumMod val="10000"/>
            <a:lumOff val="90000"/>
            <a:alpha val="90000"/>
          </a:schemeClr>
        </a:solidFill>
        <a:ln>
          <a:solidFill>
            <a:schemeClr val="bg1">
              <a:alpha val="90000"/>
            </a:schemeClr>
          </a:solidFill>
        </a:ln>
      </dgm:spPr>
      <dgm:t>
        <a:bodyPr/>
        <a:lstStyle/>
        <a:p>
          <a:r>
            <a:rPr lang="fi-FI" dirty="0">
              <a:latin typeface="+mj-lt"/>
            </a:rPr>
            <a:t>Suomenhevosten estemestaruus</a:t>
          </a:r>
        </a:p>
      </dgm:t>
    </dgm:pt>
    <dgm:pt modelId="{15EC540F-EC7D-4089-A080-93A624F9A20F}" type="parTrans" cxnId="{E0E9D855-8B03-4218-8F81-230182D5B274}">
      <dgm:prSet/>
      <dgm:spPr/>
      <dgm:t>
        <a:bodyPr/>
        <a:lstStyle/>
        <a:p>
          <a:endParaRPr lang="fi-FI">
            <a:latin typeface="+mj-lt"/>
          </a:endParaRPr>
        </a:p>
      </dgm:t>
    </dgm:pt>
    <dgm:pt modelId="{5B3DCB73-7623-476A-AA05-6F08A04D7CB5}" type="sibTrans" cxnId="{E0E9D855-8B03-4218-8F81-230182D5B274}">
      <dgm:prSet/>
      <dgm:spPr/>
      <dgm:t>
        <a:bodyPr/>
        <a:lstStyle/>
        <a:p>
          <a:endParaRPr lang="fi-FI">
            <a:latin typeface="+mj-lt"/>
          </a:endParaRPr>
        </a:p>
      </dgm:t>
    </dgm:pt>
    <dgm:pt modelId="{721D5CB9-1895-4A9E-A6BF-AE4F4DFCBBC7}" type="pres">
      <dgm:prSet presAssocID="{0AD799AB-874C-4BCB-92B8-F8137A1A3219}" presName="Name0" presStyleCnt="0">
        <dgm:presLayoutVars>
          <dgm:dir/>
          <dgm:animLvl val="lvl"/>
          <dgm:resizeHandles val="exact"/>
        </dgm:presLayoutVars>
      </dgm:prSet>
      <dgm:spPr/>
    </dgm:pt>
    <dgm:pt modelId="{F4AAA30D-71D1-4CFE-88DD-1301DBC99892}" type="pres">
      <dgm:prSet presAssocID="{BF7B9A82-6A60-4FC0-9225-77FF125D2650}" presName="composite" presStyleCnt="0"/>
      <dgm:spPr/>
    </dgm:pt>
    <dgm:pt modelId="{2D462B05-DEF2-4739-9930-4BA47CB093A2}" type="pres">
      <dgm:prSet presAssocID="{BF7B9A82-6A60-4FC0-9225-77FF125D2650}" presName="parTx" presStyleLbl="alignNode1" presStyleIdx="0" presStyleCnt="2">
        <dgm:presLayoutVars>
          <dgm:chMax val="0"/>
          <dgm:chPref val="0"/>
          <dgm:bulletEnabled val="1"/>
        </dgm:presLayoutVars>
      </dgm:prSet>
      <dgm:spPr/>
    </dgm:pt>
    <dgm:pt modelId="{714C1F14-3B89-4F59-BF95-DB1AC2817BF4}" type="pres">
      <dgm:prSet presAssocID="{BF7B9A82-6A60-4FC0-9225-77FF125D2650}" presName="desTx" presStyleLbl="alignAccFollowNode1" presStyleIdx="0" presStyleCnt="2">
        <dgm:presLayoutVars>
          <dgm:bulletEnabled val="1"/>
        </dgm:presLayoutVars>
      </dgm:prSet>
      <dgm:spPr/>
    </dgm:pt>
    <dgm:pt modelId="{CB0FD2A7-2817-4A55-B4B0-3B5DA63D57A2}" type="pres">
      <dgm:prSet presAssocID="{032A3CAC-1A16-46C3-9D78-A767D79EB4CB}" presName="space" presStyleCnt="0"/>
      <dgm:spPr/>
    </dgm:pt>
    <dgm:pt modelId="{D46D14E0-F5A7-4007-A797-0CAF22360C37}" type="pres">
      <dgm:prSet presAssocID="{974AF560-6341-4E6E-9A9D-6693CA9DD919}" presName="composite" presStyleCnt="0"/>
      <dgm:spPr/>
    </dgm:pt>
    <dgm:pt modelId="{5B758CED-E7CC-42C4-ABF6-0272AF403E91}" type="pres">
      <dgm:prSet presAssocID="{974AF560-6341-4E6E-9A9D-6693CA9DD919}" presName="parTx" presStyleLbl="alignNode1" presStyleIdx="1" presStyleCnt="2">
        <dgm:presLayoutVars>
          <dgm:chMax val="0"/>
          <dgm:chPref val="0"/>
          <dgm:bulletEnabled val="1"/>
        </dgm:presLayoutVars>
      </dgm:prSet>
      <dgm:spPr/>
    </dgm:pt>
    <dgm:pt modelId="{A892D691-4D5F-4CA8-843F-3BD04E65D926}" type="pres">
      <dgm:prSet presAssocID="{974AF560-6341-4E6E-9A9D-6693CA9DD919}" presName="desTx" presStyleLbl="alignAccFollowNode1" presStyleIdx="1" presStyleCnt="2">
        <dgm:presLayoutVars>
          <dgm:bulletEnabled val="1"/>
        </dgm:presLayoutVars>
      </dgm:prSet>
      <dgm:spPr/>
    </dgm:pt>
  </dgm:ptLst>
  <dgm:cxnLst>
    <dgm:cxn modelId="{C57B6C07-75D8-499C-BAE6-9A88B49D3870}" type="presOf" srcId="{FE8659EE-6B48-4DB1-89A9-E26A9FD8B2F0}" destId="{714C1F14-3B89-4F59-BF95-DB1AC2817BF4}" srcOrd="0" destOrd="0" presId="urn:microsoft.com/office/officeart/2005/8/layout/hList1"/>
    <dgm:cxn modelId="{C82A8212-6DF3-47B0-817C-6F54D4FEC740}" type="presOf" srcId="{974AF560-6341-4E6E-9A9D-6693CA9DD919}" destId="{5B758CED-E7CC-42C4-ABF6-0272AF403E91}" srcOrd="0" destOrd="0" presId="urn:microsoft.com/office/officeart/2005/8/layout/hList1"/>
    <dgm:cxn modelId="{707D072E-D4F4-42C5-8C5E-8CCA9BB4F519}" type="presOf" srcId="{84B0EF0A-B095-41A3-8E58-9C908B44BE87}" destId="{A892D691-4D5F-4CA8-843F-3BD04E65D926}" srcOrd="0" destOrd="0" presId="urn:microsoft.com/office/officeart/2005/8/layout/hList1"/>
    <dgm:cxn modelId="{BC376166-BB8D-45A1-A462-16E1EE8012E8}" type="presOf" srcId="{BF7B9A82-6A60-4FC0-9225-77FF125D2650}" destId="{2D462B05-DEF2-4739-9930-4BA47CB093A2}" srcOrd="0" destOrd="0" presId="urn:microsoft.com/office/officeart/2005/8/layout/hList1"/>
    <dgm:cxn modelId="{1D5D3B6F-1178-4842-A6E7-FC854FF62DCA}" srcId="{0AD799AB-874C-4BCB-92B8-F8137A1A3219}" destId="{974AF560-6341-4E6E-9A9D-6693CA9DD919}" srcOrd="1" destOrd="0" parTransId="{F20A8A22-9BE5-42C2-91B5-354BA33B2D4D}" sibTransId="{7B70600F-2AFA-4BC7-B61D-0A4AA044BC75}"/>
    <dgm:cxn modelId="{E0E9D855-8B03-4218-8F81-230182D5B274}" srcId="{974AF560-6341-4E6E-9A9D-6693CA9DD919}" destId="{84B0EF0A-B095-41A3-8E58-9C908B44BE87}" srcOrd="0" destOrd="0" parTransId="{15EC540F-EC7D-4089-A080-93A624F9A20F}" sibTransId="{5B3DCB73-7623-476A-AA05-6F08A04D7CB5}"/>
    <dgm:cxn modelId="{974E237F-9729-4B17-8923-3E8AF97AC018}" srcId="{0AD799AB-874C-4BCB-92B8-F8137A1A3219}" destId="{BF7B9A82-6A60-4FC0-9225-77FF125D2650}" srcOrd="0" destOrd="0" parTransId="{DA479D6C-8389-4C1F-BD35-4E2DDBD749D3}" sibTransId="{032A3CAC-1A16-46C3-9D78-A767D79EB4CB}"/>
    <dgm:cxn modelId="{6EDDF9D1-F394-4D10-9AC7-96695DE981D3}" type="presOf" srcId="{0AD799AB-874C-4BCB-92B8-F8137A1A3219}" destId="{721D5CB9-1895-4A9E-A6BF-AE4F4DFCBBC7}" srcOrd="0" destOrd="0" presId="urn:microsoft.com/office/officeart/2005/8/layout/hList1"/>
    <dgm:cxn modelId="{0823BED7-9D26-4898-92A7-EF28C2B15EE3}" srcId="{BF7B9A82-6A60-4FC0-9225-77FF125D2650}" destId="{FE8659EE-6B48-4DB1-89A9-E26A9FD8B2F0}" srcOrd="0" destOrd="0" parTransId="{4928973C-AAD6-40A8-8033-D7404159A229}" sibTransId="{512A6D42-6F68-4B7D-BD71-BF307592A8A0}"/>
    <dgm:cxn modelId="{1992AE3D-8D75-4FE3-88A3-BC036FFE69FE}" type="presParOf" srcId="{721D5CB9-1895-4A9E-A6BF-AE4F4DFCBBC7}" destId="{F4AAA30D-71D1-4CFE-88DD-1301DBC99892}" srcOrd="0" destOrd="0" presId="urn:microsoft.com/office/officeart/2005/8/layout/hList1"/>
    <dgm:cxn modelId="{A2E74D96-5DF7-42BB-A916-B4478C3AAF0F}" type="presParOf" srcId="{F4AAA30D-71D1-4CFE-88DD-1301DBC99892}" destId="{2D462B05-DEF2-4739-9930-4BA47CB093A2}" srcOrd="0" destOrd="0" presId="urn:microsoft.com/office/officeart/2005/8/layout/hList1"/>
    <dgm:cxn modelId="{09206602-A7E5-491F-8992-A2147C1A8DF4}" type="presParOf" srcId="{F4AAA30D-71D1-4CFE-88DD-1301DBC99892}" destId="{714C1F14-3B89-4F59-BF95-DB1AC2817BF4}" srcOrd="1" destOrd="0" presId="urn:microsoft.com/office/officeart/2005/8/layout/hList1"/>
    <dgm:cxn modelId="{8C240B33-997A-4E6B-8A8B-1ADB4481FD10}" type="presParOf" srcId="{721D5CB9-1895-4A9E-A6BF-AE4F4DFCBBC7}" destId="{CB0FD2A7-2817-4A55-B4B0-3B5DA63D57A2}" srcOrd="1" destOrd="0" presId="urn:microsoft.com/office/officeart/2005/8/layout/hList1"/>
    <dgm:cxn modelId="{1E6BFA0D-329F-4F92-9701-B18F18B14816}" type="presParOf" srcId="{721D5CB9-1895-4A9E-A6BF-AE4F4DFCBBC7}" destId="{D46D14E0-F5A7-4007-A797-0CAF22360C37}" srcOrd="2" destOrd="0" presId="urn:microsoft.com/office/officeart/2005/8/layout/hList1"/>
    <dgm:cxn modelId="{5E3B519E-B1DD-493A-A58A-E672C1EA0388}" type="presParOf" srcId="{D46D14E0-F5A7-4007-A797-0CAF22360C37}" destId="{5B758CED-E7CC-42C4-ABF6-0272AF403E91}" srcOrd="0" destOrd="0" presId="urn:microsoft.com/office/officeart/2005/8/layout/hList1"/>
    <dgm:cxn modelId="{38BA6F2C-631B-4844-B8FF-C755AB44C6BB}" type="presParOf" srcId="{D46D14E0-F5A7-4007-A797-0CAF22360C37}" destId="{A892D691-4D5F-4CA8-843F-3BD04E65D92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F6CFD0A-0E9A-4ED3-A06E-35A6AFF2686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i-FI"/>
        </a:p>
      </dgm:t>
    </dgm:pt>
    <dgm:pt modelId="{8ECD0259-18B1-4843-BE2E-7CFF15B80B9A}">
      <dgm:prSet/>
      <dgm:spPr>
        <a:solidFill>
          <a:srgbClr val="00616F"/>
        </a:solidFill>
        <a:ln>
          <a:solidFill>
            <a:schemeClr val="bg1"/>
          </a:solidFill>
        </a:ln>
      </dgm:spPr>
      <dgm:t>
        <a:bodyPr/>
        <a:lstStyle/>
        <a:p>
          <a:r>
            <a:rPr lang="fi-FI"/>
            <a:t>Hevosopisto Indoor Opens 26.-28.9.</a:t>
          </a:r>
        </a:p>
      </dgm:t>
    </dgm:pt>
    <dgm:pt modelId="{3099D9B8-4B01-409D-A064-678B19B84ACF}" type="parTrans" cxnId="{709FAE1A-5A20-4679-BBED-5FB914BE22D4}">
      <dgm:prSet/>
      <dgm:spPr/>
      <dgm:t>
        <a:bodyPr/>
        <a:lstStyle/>
        <a:p>
          <a:endParaRPr lang="fi-FI"/>
        </a:p>
      </dgm:t>
    </dgm:pt>
    <dgm:pt modelId="{58605B0F-3CA9-449D-ADA5-F1AE7C78B0B8}" type="sibTrans" cxnId="{709FAE1A-5A20-4679-BBED-5FB914BE22D4}">
      <dgm:prSet/>
      <dgm:spPr/>
      <dgm:t>
        <a:bodyPr/>
        <a:lstStyle/>
        <a:p>
          <a:endParaRPr lang="fi-FI"/>
        </a:p>
      </dgm:t>
    </dgm:pt>
    <dgm:pt modelId="{90F46714-4FB6-4015-A221-03C59FB09A48}">
      <dgm:prSet/>
      <dgm:spPr>
        <a:solidFill>
          <a:srgbClr val="00616F"/>
        </a:solidFill>
        <a:ln>
          <a:solidFill>
            <a:schemeClr val="bg1"/>
          </a:solidFill>
        </a:ln>
      </dgm:spPr>
      <dgm:t>
        <a:bodyPr/>
        <a:lstStyle/>
        <a:p>
          <a:r>
            <a:rPr lang="fi-FI"/>
            <a:t>Hevosopisto Dressage Challenge 24.-26.10.</a:t>
          </a:r>
        </a:p>
      </dgm:t>
    </dgm:pt>
    <dgm:pt modelId="{119EA834-D5ED-4CCB-AB4E-5E6CDFF25184}" type="parTrans" cxnId="{B2BC7CCC-8FA1-4394-943E-9F99CEBA44AE}">
      <dgm:prSet/>
      <dgm:spPr/>
      <dgm:t>
        <a:bodyPr/>
        <a:lstStyle/>
        <a:p>
          <a:endParaRPr lang="fi-FI"/>
        </a:p>
      </dgm:t>
    </dgm:pt>
    <dgm:pt modelId="{BA40EF44-FF34-4E65-9E5C-DB0F43662DE4}" type="sibTrans" cxnId="{B2BC7CCC-8FA1-4394-943E-9F99CEBA44AE}">
      <dgm:prSet/>
      <dgm:spPr/>
      <dgm:t>
        <a:bodyPr/>
        <a:lstStyle/>
        <a:p>
          <a:endParaRPr lang="fi-FI"/>
        </a:p>
      </dgm:t>
    </dgm:pt>
    <dgm:pt modelId="{32273D6D-600D-4071-A073-EBB2AD583B3C}">
      <dgm:prSet/>
      <dgm:spPr/>
      <dgm:t>
        <a:bodyPr/>
        <a:lstStyle/>
        <a:p>
          <a:r>
            <a:rPr lang="fi-FI" dirty="0">
              <a:solidFill>
                <a:schemeClr val="bg1"/>
              </a:solidFill>
            </a:rPr>
            <a:t>Alueiden väliset joukkuemestaruudet</a:t>
          </a:r>
        </a:p>
      </dgm:t>
    </dgm:pt>
    <dgm:pt modelId="{E3EA9EEC-B917-495C-98AB-5B03D4F8CE09}" type="parTrans" cxnId="{8386F042-A37B-4470-A45E-239C0A2F421A}">
      <dgm:prSet/>
      <dgm:spPr/>
      <dgm:t>
        <a:bodyPr/>
        <a:lstStyle/>
        <a:p>
          <a:endParaRPr lang="fi-FI"/>
        </a:p>
      </dgm:t>
    </dgm:pt>
    <dgm:pt modelId="{8FB0B692-485B-495D-919F-997054315A47}" type="sibTrans" cxnId="{8386F042-A37B-4470-A45E-239C0A2F421A}">
      <dgm:prSet/>
      <dgm:spPr/>
      <dgm:t>
        <a:bodyPr/>
        <a:lstStyle/>
        <a:p>
          <a:endParaRPr lang="fi-FI"/>
        </a:p>
      </dgm:t>
    </dgm:pt>
    <dgm:pt modelId="{A4B3FB8B-98A3-4064-8943-0C39EB25ADCF}">
      <dgm:prSet/>
      <dgm:spPr>
        <a:solidFill>
          <a:srgbClr val="00616F"/>
        </a:solidFill>
        <a:ln>
          <a:solidFill>
            <a:schemeClr val="bg1"/>
          </a:solidFill>
        </a:ln>
      </dgm:spPr>
      <dgm:t>
        <a:bodyPr/>
        <a:lstStyle/>
        <a:p>
          <a:r>
            <a:rPr lang="fi-FI"/>
            <a:t>Hevosopisto Jumping November 7.-9.11.</a:t>
          </a:r>
        </a:p>
      </dgm:t>
    </dgm:pt>
    <dgm:pt modelId="{FE10DBCD-46CF-4E1F-BF33-80A210653BCA}" type="parTrans" cxnId="{537719F3-D0BA-425E-A851-099FCC6B2F37}">
      <dgm:prSet/>
      <dgm:spPr/>
      <dgm:t>
        <a:bodyPr/>
        <a:lstStyle/>
        <a:p>
          <a:endParaRPr lang="fi-FI"/>
        </a:p>
      </dgm:t>
    </dgm:pt>
    <dgm:pt modelId="{B5F0DDBE-02AE-4DE5-952F-82EB18690CC5}" type="sibTrans" cxnId="{537719F3-D0BA-425E-A851-099FCC6B2F37}">
      <dgm:prSet/>
      <dgm:spPr/>
      <dgm:t>
        <a:bodyPr/>
        <a:lstStyle/>
        <a:p>
          <a:endParaRPr lang="fi-FI"/>
        </a:p>
      </dgm:t>
    </dgm:pt>
    <dgm:pt modelId="{720779C3-78A1-48A8-BF20-5D1A67D7349E}">
      <dgm:prSet/>
      <dgm:spPr>
        <a:solidFill>
          <a:srgbClr val="00616F"/>
        </a:solidFill>
        <a:ln>
          <a:solidFill>
            <a:schemeClr val="bg1"/>
          </a:solidFill>
        </a:ln>
      </dgm:spPr>
      <dgm:t>
        <a:bodyPr/>
        <a:lstStyle/>
        <a:p>
          <a:r>
            <a:rPr lang="fi-FI"/>
            <a:t>Hevosopisto Xmas Jumps 28.-29.11.</a:t>
          </a:r>
        </a:p>
      </dgm:t>
    </dgm:pt>
    <dgm:pt modelId="{E43351EB-EA09-44A9-80F0-4E8D52FD28EC}" type="parTrans" cxnId="{C92ACB3C-E230-4676-83D6-D34723470E9C}">
      <dgm:prSet/>
      <dgm:spPr/>
      <dgm:t>
        <a:bodyPr/>
        <a:lstStyle/>
        <a:p>
          <a:endParaRPr lang="fi-FI"/>
        </a:p>
      </dgm:t>
    </dgm:pt>
    <dgm:pt modelId="{9D7B6EFD-BD50-4CE8-83D8-72A4141B6460}" type="sibTrans" cxnId="{C92ACB3C-E230-4676-83D6-D34723470E9C}">
      <dgm:prSet/>
      <dgm:spPr/>
      <dgm:t>
        <a:bodyPr/>
        <a:lstStyle/>
        <a:p>
          <a:endParaRPr lang="fi-FI"/>
        </a:p>
      </dgm:t>
    </dgm:pt>
    <dgm:pt modelId="{61F1BCF8-0A45-4A5F-8315-616A835F516C}" type="pres">
      <dgm:prSet presAssocID="{8F6CFD0A-0E9A-4ED3-A06E-35A6AFF26862}" presName="linear" presStyleCnt="0">
        <dgm:presLayoutVars>
          <dgm:animLvl val="lvl"/>
          <dgm:resizeHandles val="exact"/>
        </dgm:presLayoutVars>
      </dgm:prSet>
      <dgm:spPr/>
    </dgm:pt>
    <dgm:pt modelId="{CC8C28A2-8A5B-405F-A4D3-FEC334E70450}" type="pres">
      <dgm:prSet presAssocID="{8ECD0259-18B1-4843-BE2E-7CFF15B80B9A}" presName="parentText" presStyleLbl="node1" presStyleIdx="0" presStyleCnt="4">
        <dgm:presLayoutVars>
          <dgm:chMax val="0"/>
          <dgm:bulletEnabled val="1"/>
        </dgm:presLayoutVars>
      </dgm:prSet>
      <dgm:spPr/>
    </dgm:pt>
    <dgm:pt modelId="{64F74B41-2F97-4DCD-9343-38F103E69C78}" type="pres">
      <dgm:prSet presAssocID="{58605B0F-3CA9-449D-ADA5-F1AE7C78B0B8}" presName="spacer" presStyleCnt="0"/>
      <dgm:spPr/>
    </dgm:pt>
    <dgm:pt modelId="{5EA4995E-9F4A-4A6D-905B-2128EB58C703}" type="pres">
      <dgm:prSet presAssocID="{90F46714-4FB6-4015-A221-03C59FB09A48}" presName="parentText" presStyleLbl="node1" presStyleIdx="1" presStyleCnt="4">
        <dgm:presLayoutVars>
          <dgm:chMax val="0"/>
          <dgm:bulletEnabled val="1"/>
        </dgm:presLayoutVars>
      </dgm:prSet>
      <dgm:spPr/>
    </dgm:pt>
    <dgm:pt modelId="{8D932722-C8FD-42C0-B588-001600C4E299}" type="pres">
      <dgm:prSet presAssocID="{90F46714-4FB6-4015-A221-03C59FB09A48}" presName="childText" presStyleLbl="revTx" presStyleIdx="0" presStyleCnt="1">
        <dgm:presLayoutVars>
          <dgm:bulletEnabled val="1"/>
        </dgm:presLayoutVars>
      </dgm:prSet>
      <dgm:spPr/>
    </dgm:pt>
    <dgm:pt modelId="{D2B9C27C-2EEE-4F66-ACBE-71ADD0697384}" type="pres">
      <dgm:prSet presAssocID="{A4B3FB8B-98A3-4064-8943-0C39EB25ADCF}" presName="parentText" presStyleLbl="node1" presStyleIdx="2" presStyleCnt="4">
        <dgm:presLayoutVars>
          <dgm:chMax val="0"/>
          <dgm:bulletEnabled val="1"/>
        </dgm:presLayoutVars>
      </dgm:prSet>
      <dgm:spPr/>
    </dgm:pt>
    <dgm:pt modelId="{0FCB1E7F-65B6-4A73-BC0B-F050CDDDF496}" type="pres">
      <dgm:prSet presAssocID="{B5F0DDBE-02AE-4DE5-952F-82EB18690CC5}" presName="spacer" presStyleCnt="0"/>
      <dgm:spPr/>
    </dgm:pt>
    <dgm:pt modelId="{79E82AEB-0495-4D7C-A3AA-6CF1F7BF688A}" type="pres">
      <dgm:prSet presAssocID="{720779C3-78A1-48A8-BF20-5D1A67D7349E}" presName="parentText" presStyleLbl="node1" presStyleIdx="3" presStyleCnt="4">
        <dgm:presLayoutVars>
          <dgm:chMax val="0"/>
          <dgm:bulletEnabled val="1"/>
        </dgm:presLayoutVars>
      </dgm:prSet>
      <dgm:spPr/>
    </dgm:pt>
  </dgm:ptLst>
  <dgm:cxnLst>
    <dgm:cxn modelId="{DD4EF617-3FB3-4507-8C33-CE5312648647}" type="presOf" srcId="{720779C3-78A1-48A8-BF20-5D1A67D7349E}" destId="{79E82AEB-0495-4D7C-A3AA-6CF1F7BF688A}" srcOrd="0" destOrd="0" presId="urn:microsoft.com/office/officeart/2005/8/layout/vList2"/>
    <dgm:cxn modelId="{709FAE1A-5A20-4679-BBED-5FB914BE22D4}" srcId="{8F6CFD0A-0E9A-4ED3-A06E-35A6AFF26862}" destId="{8ECD0259-18B1-4843-BE2E-7CFF15B80B9A}" srcOrd="0" destOrd="0" parTransId="{3099D9B8-4B01-409D-A064-678B19B84ACF}" sibTransId="{58605B0F-3CA9-449D-ADA5-F1AE7C78B0B8}"/>
    <dgm:cxn modelId="{88AAEF27-B252-452F-9316-B99579032B61}" type="presOf" srcId="{8ECD0259-18B1-4843-BE2E-7CFF15B80B9A}" destId="{CC8C28A2-8A5B-405F-A4D3-FEC334E70450}" srcOrd="0" destOrd="0" presId="urn:microsoft.com/office/officeart/2005/8/layout/vList2"/>
    <dgm:cxn modelId="{C92ACB3C-E230-4676-83D6-D34723470E9C}" srcId="{8F6CFD0A-0E9A-4ED3-A06E-35A6AFF26862}" destId="{720779C3-78A1-48A8-BF20-5D1A67D7349E}" srcOrd="3" destOrd="0" parTransId="{E43351EB-EA09-44A9-80F0-4E8D52FD28EC}" sibTransId="{9D7B6EFD-BD50-4CE8-83D8-72A4141B6460}"/>
    <dgm:cxn modelId="{8386F042-A37B-4470-A45E-239C0A2F421A}" srcId="{90F46714-4FB6-4015-A221-03C59FB09A48}" destId="{32273D6D-600D-4071-A073-EBB2AD583B3C}" srcOrd="0" destOrd="0" parTransId="{E3EA9EEC-B917-495C-98AB-5B03D4F8CE09}" sibTransId="{8FB0B692-485B-495D-919F-997054315A47}"/>
    <dgm:cxn modelId="{488C8F69-DBCD-47CB-BB75-2F14ED47E91D}" type="presOf" srcId="{90F46714-4FB6-4015-A221-03C59FB09A48}" destId="{5EA4995E-9F4A-4A6D-905B-2128EB58C703}" srcOrd="0" destOrd="0" presId="urn:microsoft.com/office/officeart/2005/8/layout/vList2"/>
    <dgm:cxn modelId="{2284B669-84D4-43D1-99CE-F55C4839CBBD}" type="presOf" srcId="{8F6CFD0A-0E9A-4ED3-A06E-35A6AFF26862}" destId="{61F1BCF8-0A45-4A5F-8315-616A835F516C}" srcOrd="0" destOrd="0" presId="urn:microsoft.com/office/officeart/2005/8/layout/vList2"/>
    <dgm:cxn modelId="{C5451691-99DA-47DA-BE52-46C1779CAA86}" type="presOf" srcId="{A4B3FB8B-98A3-4064-8943-0C39EB25ADCF}" destId="{D2B9C27C-2EEE-4F66-ACBE-71ADD0697384}" srcOrd="0" destOrd="0" presId="urn:microsoft.com/office/officeart/2005/8/layout/vList2"/>
    <dgm:cxn modelId="{1962D4C8-08BB-41C0-9ADC-3F76CFECF893}" type="presOf" srcId="{32273D6D-600D-4071-A073-EBB2AD583B3C}" destId="{8D932722-C8FD-42C0-B588-001600C4E299}" srcOrd="0" destOrd="0" presId="urn:microsoft.com/office/officeart/2005/8/layout/vList2"/>
    <dgm:cxn modelId="{B2BC7CCC-8FA1-4394-943E-9F99CEBA44AE}" srcId="{8F6CFD0A-0E9A-4ED3-A06E-35A6AFF26862}" destId="{90F46714-4FB6-4015-A221-03C59FB09A48}" srcOrd="1" destOrd="0" parTransId="{119EA834-D5ED-4CCB-AB4E-5E6CDFF25184}" sibTransId="{BA40EF44-FF34-4E65-9E5C-DB0F43662DE4}"/>
    <dgm:cxn modelId="{537719F3-D0BA-425E-A851-099FCC6B2F37}" srcId="{8F6CFD0A-0E9A-4ED3-A06E-35A6AFF26862}" destId="{A4B3FB8B-98A3-4064-8943-0C39EB25ADCF}" srcOrd="2" destOrd="0" parTransId="{FE10DBCD-46CF-4E1F-BF33-80A210653BCA}" sibTransId="{B5F0DDBE-02AE-4DE5-952F-82EB18690CC5}"/>
    <dgm:cxn modelId="{30920A71-7D2A-4FEA-A2D2-74BB738E8F24}" type="presParOf" srcId="{61F1BCF8-0A45-4A5F-8315-616A835F516C}" destId="{CC8C28A2-8A5B-405F-A4D3-FEC334E70450}" srcOrd="0" destOrd="0" presId="urn:microsoft.com/office/officeart/2005/8/layout/vList2"/>
    <dgm:cxn modelId="{7C847A1B-B02A-49AC-8409-D0BC31012F64}" type="presParOf" srcId="{61F1BCF8-0A45-4A5F-8315-616A835F516C}" destId="{64F74B41-2F97-4DCD-9343-38F103E69C78}" srcOrd="1" destOrd="0" presId="urn:microsoft.com/office/officeart/2005/8/layout/vList2"/>
    <dgm:cxn modelId="{8DE31635-8692-48D0-B9A0-1AA052B6C520}" type="presParOf" srcId="{61F1BCF8-0A45-4A5F-8315-616A835F516C}" destId="{5EA4995E-9F4A-4A6D-905B-2128EB58C703}" srcOrd="2" destOrd="0" presId="urn:microsoft.com/office/officeart/2005/8/layout/vList2"/>
    <dgm:cxn modelId="{DA6D1C3F-723F-4907-911E-96C9F26E49CE}" type="presParOf" srcId="{61F1BCF8-0A45-4A5F-8315-616A835F516C}" destId="{8D932722-C8FD-42C0-B588-001600C4E299}" srcOrd="3" destOrd="0" presId="urn:microsoft.com/office/officeart/2005/8/layout/vList2"/>
    <dgm:cxn modelId="{FBD81588-09F8-4179-A20C-18A86CD902BA}" type="presParOf" srcId="{61F1BCF8-0A45-4A5F-8315-616A835F516C}" destId="{D2B9C27C-2EEE-4F66-ACBE-71ADD0697384}" srcOrd="4" destOrd="0" presId="urn:microsoft.com/office/officeart/2005/8/layout/vList2"/>
    <dgm:cxn modelId="{67ECE3B6-58F6-46EE-8D9C-E81D0349AB9A}" type="presParOf" srcId="{61F1BCF8-0A45-4A5F-8315-616A835F516C}" destId="{0FCB1E7F-65B6-4A73-BC0B-F050CDDDF496}" srcOrd="5" destOrd="0" presId="urn:microsoft.com/office/officeart/2005/8/layout/vList2"/>
    <dgm:cxn modelId="{41F1C674-5B42-4EBF-A566-25B6F53FB1C7}" type="presParOf" srcId="{61F1BCF8-0A45-4A5F-8315-616A835F516C}" destId="{79E82AEB-0495-4D7C-A3AA-6CF1F7BF688A}" srcOrd="6"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D64F8-35DC-45B1-B631-E5076384E2A8}">
      <dsp:nvSpPr>
        <dsp:cNvPr id="0" name=""/>
        <dsp:cNvSpPr/>
      </dsp:nvSpPr>
      <dsp:spPr>
        <a:xfrm>
          <a:off x="3286" y="29547"/>
          <a:ext cx="3203971" cy="1156420"/>
        </a:xfrm>
        <a:prstGeom prst="rect">
          <a:avLst/>
        </a:prstGeom>
        <a:solidFill>
          <a:srgbClr val="00616F"/>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fi-FI" sz="2300" kern="1200" dirty="0">
              <a:latin typeface="Aptos Display" panose="020B0004020202020204" pitchFamily="34" charset="0"/>
            </a:rPr>
            <a:t>Hevosopisto </a:t>
          </a:r>
          <a:r>
            <a:rPr lang="fi-FI" sz="2300" kern="1200" dirty="0" err="1">
              <a:latin typeface="Aptos Display" panose="020B0004020202020204" pitchFamily="34" charset="0"/>
            </a:rPr>
            <a:t>January</a:t>
          </a:r>
          <a:r>
            <a:rPr lang="fi-FI" sz="2300" kern="1200" dirty="0">
              <a:latin typeface="Aptos Display" panose="020B0004020202020204" pitchFamily="34" charset="0"/>
            </a:rPr>
            <a:t> </a:t>
          </a:r>
          <a:r>
            <a:rPr lang="fi-FI" sz="2300" kern="1200" dirty="0" err="1">
              <a:latin typeface="Aptos Display" panose="020B0004020202020204" pitchFamily="34" charset="0"/>
            </a:rPr>
            <a:t>Jumps</a:t>
          </a:r>
          <a:r>
            <a:rPr lang="fi-FI" sz="2300" kern="1200" dirty="0">
              <a:latin typeface="Aptos Display" panose="020B0004020202020204" pitchFamily="34" charset="0"/>
            </a:rPr>
            <a:t> 31.1.-1.2.</a:t>
          </a:r>
        </a:p>
      </dsp:txBody>
      <dsp:txXfrm>
        <a:off x="3286" y="29547"/>
        <a:ext cx="3203971" cy="1156420"/>
      </dsp:txXfrm>
    </dsp:sp>
    <dsp:sp modelId="{F8CFAAF8-FF70-4DDD-9DA3-7F103683AB6B}">
      <dsp:nvSpPr>
        <dsp:cNvPr id="0" name=""/>
        <dsp:cNvSpPr/>
      </dsp:nvSpPr>
      <dsp:spPr>
        <a:xfrm>
          <a:off x="3286" y="1185967"/>
          <a:ext cx="3203971" cy="1010160"/>
        </a:xfrm>
        <a:prstGeom prst="rect">
          <a:avLst/>
        </a:prstGeom>
        <a:solidFill>
          <a:schemeClr val="tx2">
            <a:lumMod val="10000"/>
            <a:lumOff val="90000"/>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fi-FI" sz="2300" kern="1200" dirty="0">
              <a:latin typeface="Aptos Display" panose="020B0004020202020204" pitchFamily="34" charset="0"/>
            </a:rPr>
            <a:t>Hallisarjakilpailut / este</a:t>
          </a:r>
        </a:p>
      </dsp:txBody>
      <dsp:txXfrm>
        <a:off x="3286" y="1185967"/>
        <a:ext cx="3203971" cy="1010160"/>
      </dsp:txXfrm>
    </dsp:sp>
    <dsp:sp modelId="{F4777A5F-1EA2-4A65-A880-2CCFBFCF86DB}">
      <dsp:nvSpPr>
        <dsp:cNvPr id="0" name=""/>
        <dsp:cNvSpPr/>
      </dsp:nvSpPr>
      <dsp:spPr>
        <a:xfrm>
          <a:off x="3655814" y="29547"/>
          <a:ext cx="3203971" cy="1156420"/>
        </a:xfrm>
        <a:prstGeom prst="rect">
          <a:avLst/>
        </a:prstGeom>
        <a:solidFill>
          <a:srgbClr val="00616F"/>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fi-FI" sz="2300" kern="1200">
              <a:latin typeface="Aptos Display" panose="020B0004020202020204" pitchFamily="34" charset="0"/>
            </a:rPr>
            <a:t>Hevosopisto Winter Dressage / Para Dressage 15.-16.2.</a:t>
          </a:r>
        </a:p>
      </dsp:txBody>
      <dsp:txXfrm>
        <a:off x="3655814" y="29547"/>
        <a:ext cx="3203971" cy="1156420"/>
      </dsp:txXfrm>
    </dsp:sp>
    <dsp:sp modelId="{CF4FE30C-C784-4150-A325-EEE438AA601C}">
      <dsp:nvSpPr>
        <dsp:cNvPr id="0" name=""/>
        <dsp:cNvSpPr/>
      </dsp:nvSpPr>
      <dsp:spPr>
        <a:xfrm>
          <a:off x="3655814" y="1185967"/>
          <a:ext cx="3203971" cy="1010160"/>
        </a:xfrm>
        <a:prstGeom prst="rect">
          <a:avLst/>
        </a:prstGeom>
        <a:solidFill>
          <a:schemeClr val="tx2">
            <a:lumMod val="10000"/>
            <a:lumOff val="90000"/>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fi-FI" sz="2300" kern="1200">
              <a:latin typeface="Aptos Display" panose="020B0004020202020204" pitchFamily="34" charset="0"/>
            </a:rPr>
            <a:t>Vapo Winter Cup</a:t>
          </a:r>
        </a:p>
      </dsp:txBody>
      <dsp:txXfrm>
        <a:off x="3655814" y="1185967"/>
        <a:ext cx="3203971" cy="1010160"/>
      </dsp:txXfrm>
    </dsp:sp>
    <dsp:sp modelId="{305902B5-92B4-49F1-BB49-003B8EDD9549}">
      <dsp:nvSpPr>
        <dsp:cNvPr id="0" name=""/>
        <dsp:cNvSpPr/>
      </dsp:nvSpPr>
      <dsp:spPr>
        <a:xfrm>
          <a:off x="7308342" y="29547"/>
          <a:ext cx="3203971" cy="1156420"/>
        </a:xfrm>
        <a:prstGeom prst="rect">
          <a:avLst/>
        </a:prstGeom>
        <a:solidFill>
          <a:srgbClr val="00616F"/>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fi-FI" sz="2300" kern="1200">
              <a:latin typeface="Aptos Display" panose="020B0004020202020204" pitchFamily="34" charset="0"/>
            </a:rPr>
            <a:t>Hevosopisto Winter Fun 28.2.-2.3.</a:t>
          </a:r>
        </a:p>
      </dsp:txBody>
      <dsp:txXfrm>
        <a:off x="7308342" y="29547"/>
        <a:ext cx="3203971" cy="1156420"/>
      </dsp:txXfrm>
    </dsp:sp>
    <dsp:sp modelId="{F4D5A3B2-09B1-45D8-94E4-C5ED2BE3E769}">
      <dsp:nvSpPr>
        <dsp:cNvPr id="0" name=""/>
        <dsp:cNvSpPr/>
      </dsp:nvSpPr>
      <dsp:spPr>
        <a:xfrm>
          <a:off x="7308342" y="1185967"/>
          <a:ext cx="3203971" cy="1010160"/>
        </a:xfrm>
        <a:prstGeom prst="rect">
          <a:avLst/>
        </a:prstGeom>
        <a:solidFill>
          <a:schemeClr val="tx2">
            <a:lumMod val="10000"/>
            <a:lumOff val="90000"/>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fi-FI" sz="2300" kern="1200" dirty="0">
              <a:latin typeface="Aptos Display" panose="020B0004020202020204" pitchFamily="34" charset="0"/>
            </a:rPr>
            <a:t>Hallisarjakilpailut / este</a:t>
          </a:r>
        </a:p>
      </dsp:txBody>
      <dsp:txXfrm>
        <a:off x="7308342" y="1185967"/>
        <a:ext cx="3203971" cy="1010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4D324D-DDF4-412D-8549-9F3B369949F6}">
      <dsp:nvSpPr>
        <dsp:cNvPr id="0" name=""/>
        <dsp:cNvSpPr/>
      </dsp:nvSpPr>
      <dsp:spPr>
        <a:xfrm>
          <a:off x="51" y="19750"/>
          <a:ext cx="4913783" cy="1000333"/>
        </a:xfrm>
        <a:prstGeom prst="rect">
          <a:avLst/>
        </a:prstGeom>
        <a:solidFill>
          <a:srgbClr val="00616F"/>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fi-FI" sz="2700" kern="1200" dirty="0">
              <a:latin typeface="+mj-lt"/>
            </a:rPr>
            <a:t>Hevosopisto </a:t>
          </a:r>
          <a:r>
            <a:rPr lang="fi-FI" sz="2700" kern="1200" dirty="0" err="1">
              <a:latin typeface="+mj-lt"/>
            </a:rPr>
            <a:t>Spring</a:t>
          </a:r>
          <a:r>
            <a:rPr lang="fi-FI" sz="2700" kern="1200" dirty="0">
              <a:latin typeface="+mj-lt"/>
            </a:rPr>
            <a:t> </a:t>
          </a:r>
          <a:r>
            <a:rPr lang="fi-FI" sz="2700" kern="1200" dirty="0" err="1">
              <a:latin typeface="+mj-lt"/>
            </a:rPr>
            <a:t>Dressage</a:t>
          </a:r>
          <a:r>
            <a:rPr lang="fi-FI" sz="2700" kern="1200" dirty="0">
              <a:latin typeface="+mj-lt"/>
            </a:rPr>
            <a:t> / </a:t>
          </a:r>
          <a:r>
            <a:rPr lang="fi-FI" sz="2700" kern="1200" dirty="0" err="1">
              <a:latin typeface="+mj-lt"/>
            </a:rPr>
            <a:t>Para</a:t>
          </a:r>
          <a:r>
            <a:rPr lang="fi-FI" sz="2700" kern="1200" dirty="0">
              <a:latin typeface="+mj-lt"/>
            </a:rPr>
            <a:t> </a:t>
          </a:r>
          <a:r>
            <a:rPr lang="fi-FI" sz="2700" kern="1200" dirty="0" err="1">
              <a:latin typeface="+mj-lt"/>
            </a:rPr>
            <a:t>Dressage</a:t>
          </a:r>
          <a:r>
            <a:rPr lang="fi-FI" sz="2700" kern="1200" dirty="0">
              <a:latin typeface="+mj-lt"/>
            </a:rPr>
            <a:t> 14.-16.3.</a:t>
          </a:r>
        </a:p>
      </dsp:txBody>
      <dsp:txXfrm>
        <a:off x="51" y="19750"/>
        <a:ext cx="4913783" cy="1000333"/>
      </dsp:txXfrm>
    </dsp:sp>
    <dsp:sp modelId="{8360F95C-0536-46AE-995E-F4335DC6051F}">
      <dsp:nvSpPr>
        <dsp:cNvPr id="0" name=""/>
        <dsp:cNvSpPr/>
      </dsp:nvSpPr>
      <dsp:spPr>
        <a:xfrm>
          <a:off x="51" y="1020084"/>
          <a:ext cx="4913783" cy="1185840"/>
        </a:xfrm>
        <a:prstGeom prst="rect">
          <a:avLst/>
        </a:prstGeom>
        <a:solidFill>
          <a:schemeClr val="tx2">
            <a:lumMod val="10000"/>
            <a:lumOff val="90000"/>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fi-FI" sz="2700" kern="1200" dirty="0">
              <a:latin typeface="+mj-lt"/>
            </a:rPr>
            <a:t>Hallimestaruus</a:t>
          </a:r>
        </a:p>
        <a:p>
          <a:pPr marL="228600" lvl="1" indent="-228600" algn="l" defTabSz="1200150">
            <a:lnSpc>
              <a:spcPct val="90000"/>
            </a:lnSpc>
            <a:spcBef>
              <a:spcPct val="0"/>
            </a:spcBef>
            <a:spcAft>
              <a:spcPct val="15000"/>
            </a:spcAft>
            <a:buChar char="•"/>
          </a:pPr>
          <a:r>
            <a:rPr lang="fi-FI" sz="2700" kern="1200">
              <a:latin typeface="+mj-lt"/>
            </a:rPr>
            <a:t>Legimia Dressage Future Cup</a:t>
          </a:r>
        </a:p>
      </dsp:txBody>
      <dsp:txXfrm>
        <a:off x="51" y="1020084"/>
        <a:ext cx="4913783" cy="1185840"/>
      </dsp:txXfrm>
    </dsp:sp>
    <dsp:sp modelId="{440B0BF6-E15B-42FA-88B0-822CBB4FCE29}">
      <dsp:nvSpPr>
        <dsp:cNvPr id="0" name=""/>
        <dsp:cNvSpPr/>
      </dsp:nvSpPr>
      <dsp:spPr>
        <a:xfrm>
          <a:off x="5601764" y="19750"/>
          <a:ext cx="4913783" cy="1000333"/>
        </a:xfrm>
        <a:prstGeom prst="rect">
          <a:avLst/>
        </a:prstGeom>
        <a:solidFill>
          <a:srgbClr val="00616F"/>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fi-FI" sz="2700" kern="1200" dirty="0">
              <a:latin typeface="+mj-lt"/>
            </a:rPr>
            <a:t>Hevosopisto </a:t>
          </a:r>
          <a:r>
            <a:rPr lang="fi-FI" sz="2700" kern="1200" dirty="0" err="1">
              <a:latin typeface="+mj-lt"/>
            </a:rPr>
            <a:t>Spring</a:t>
          </a:r>
          <a:r>
            <a:rPr lang="fi-FI" sz="2700" kern="1200" dirty="0">
              <a:latin typeface="+mj-lt"/>
            </a:rPr>
            <a:t> </a:t>
          </a:r>
          <a:r>
            <a:rPr lang="fi-FI" sz="2700" kern="1200" dirty="0" err="1">
              <a:latin typeface="+mj-lt"/>
            </a:rPr>
            <a:t>Finals</a:t>
          </a:r>
          <a:r>
            <a:rPr lang="fi-FI" sz="2700" kern="1200" dirty="0">
              <a:latin typeface="+mj-lt"/>
            </a:rPr>
            <a:t> </a:t>
          </a:r>
          <a:br>
            <a:rPr lang="fi-FI" sz="2700" kern="1200" dirty="0">
              <a:latin typeface="+mj-lt"/>
            </a:rPr>
          </a:br>
          <a:r>
            <a:rPr lang="fi-FI" sz="2700" kern="1200" dirty="0">
              <a:latin typeface="+mj-lt"/>
            </a:rPr>
            <a:t>28.-30.3.</a:t>
          </a:r>
        </a:p>
      </dsp:txBody>
      <dsp:txXfrm>
        <a:off x="5601764" y="19750"/>
        <a:ext cx="4913783" cy="1000333"/>
      </dsp:txXfrm>
    </dsp:sp>
    <dsp:sp modelId="{196C6472-0C8E-4B58-95E4-A0F45AAFCE2A}">
      <dsp:nvSpPr>
        <dsp:cNvPr id="0" name=""/>
        <dsp:cNvSpPr/>
      </dsp:nvSpPr>
      <dsp:spPr>
        <a:xfrm>
          <a:off x="5601764" y="1020084"/>
          <a:ext cx="4913783" cy="1185840"/>
        </a:xfrm>
        <a:prstGeom prst="rect">
          <a:avLst/>
        </a:prstGeom>
        <a:solidFill>
          <a:schemeClr val="tx2">
            <a:lumMod val="10000"/>
            <a:lumOff val="90000"/>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fi-FI" sz="2700" kern="1200" dirty="0">
              <a:latin typeface="+mj-lt"/>
            </a:rPr>
            <a:t>Hallisarjojen finaalit / este</a:t>
          </a:r>
        </a:p>
      </dsp:txBody>
      <dsp:txXfrm>
        <a:off x="5601764" y="1020084"/>
        <a:ext cx="4913783" cy="11858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DE809-C09F-4B32-BEF7-6CBF2B1F72C7}">
      <dsp:nvSpPr>
        <dsp:cNvPr id="0" name=""/>
        <dsp:cNvSpPr/>
      </dsp:nvSpPr>
      <dsp:spPr>
        <a:xfrm>
          <a:off x="0" y="50686"/>
          <a:ext cx="5474677" cy="864000"/>
        </a:xfrm>
        <a:prstGeom prst="rect">
          <a:avLst/>
        </a:prstGeom>
        <a:solidFill>
          <a:srgbClr val="00616F"/>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fi-FI" sz="3000" kern="1200" dirty="0"/>
            <a:t>Ypäjä CDI &amp; CPEDI </a:t>
          </a:r>
          <a:r>
            <a:rPr lang="fi-FI" sz="3000" kern="1200" dirty="0">
              <a:latin typeface="Aptos Display" panose="02110004020202020204"/>
            </a:rPr>
            <a:t>23</a:t>
          </a:r>
          <a:r>
            <a:rPr lang="fi-FI" sz="3000" kern="1200" dirty="0"/>
            <a:t>.-</a:t>
          </a:r>
          <a:r>
            <a:rPr lang="fi-FI" sz="3000" kern="1200" dirty="0">
              <a:latin typeface="Aptos Display" panose="02110004020202020204"/>
            </a:rPr>
            <a:t>26.4</a:t>
          </a:r>
          <a:r>
            <a:rPr lang="fi-FI" sz="3000" kern="1200" dirty="0"/>
            <a:t>.</a:t>
          </a:r>
        </a:p>
      </dsp:txBody>
      <dsp:txXfrm>
        <a:off x="0" y="50686"/>
        <a:ext cx="5474677" cy="864000"/>
      </dsp:txXfrm>
    </dsp:sp>
    <dsp:sp modelId="{F1399143-D3E4-483A-B591-1F4E3A946D55}">
      <dsp:nvSpPr>
        <dsp:cNvPr id="0" name=""/>
        <dsp:cNvSpPr/>
      </dsp:nvSpPr>
      <dsp:spPr>
        <a:xfrm>
          <a:off x="0" y="914686"/>
          <a:ext cx="5474677" cy="2182275"/>
        </a:xfrm>
        <a:prstGeom prst="rect">
          <a:avLst/>
        </a:prstGeom>
        <a:solidFill>
          <a:schemeClr val="tx2">
            <a:lumMod val="10000"/>
            <a:lumOff val="90000"/>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fi-FI" sz="3000" kern="1200" dirty="0"/>
            <a:t>CDI1*, CDI2*, CDI3*, CDIU25, CDIY, CDIJ, CDIP, </a:t>
          </a:r>
          <a:r>
            <a:rPr lang="fi-FI" sz="3000" kern="1200" dirty="0" err="1"/>
            <a:t>CDICh</a:t>
          </a:r>
          <a:r>
            <a:rPr lang="fi-FI" sz="3000" kern="1200" dirty="0"/>
            <a:t>-A</a:t>
          </a:r>
        </a:p>
        <a:p>
          <a:pPr marL="285750" lvl="1" indent="-285750" algn="l" defTabSz="1333500">
            <a:lnSpc>
              <a:spcPct val="90000"/>
            </a:lnSpc>
            <a:spcBef>
              <a:spcPct val="0"/>
            </a:spcBef>
            <a:spcAft>
              <a:spcPct val="15000"/>
            </a:spcAft>
            <a:buChar char="•"/>
          </a:pPr>
          <a:r>
            <a:rPr lang="fi-FI" sz="3000" kern="1200" dirty="0"/>
            <a:t>CPEDI2*, CPEDI3*</a:t>
          </a:r>
        </a:p>
      </dsp:txBody>
      <dsp:txXfrm>
        <a:off x="0" y="914686"/>
        <a:ext cx="5474677" cy="21822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48DF3E-0597-428B-86FE-1A1F8C3508CB}">
      <dsp:nvSpPr>
        <dsp:cNvPr id="0" name=""/>
        <dsp:cNvSpPr/>
      </dsp:nvSpPr>
      <dsp:spPr>
        <a:xfrm>
          <a:off x="3953" y="279385"/>
          <a:ext cx="2377306" cy="619346"/>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fi-FI" sz="1700" kern="1200" dirty="0">
              <a:latin typeface="+mj-lt"/>
            </a:rPr>
            <a:t>Kenttäkilpailu 9.-10.5.</a:t>
          </a:r>
        </a:p>
      </dsp:txBody>
      <dsp:txXfrm>
        <a:off x="3953" y="279385"/>
        <a:ext cx="2377306" cy="619346"/>
      </dsp:txXfrm>
    </dsp:sp>
    <dsp:sp modelId="{F0BB0673-FAF0-4639-8153-97A101F8F3EF}">
      <dsp:nvSpPr>
        <dsp:cNvPr id="0" name=""/>
        <dsp:cNvSpPr/>
      </dsp:nvSpPr>
      <dsp:spPr>
        <a:xfrm>
          <a:off x="3953" y="898732"/>
          <a:ext cx="2377306" cy="317322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0F0DCA-CDAE-4204-B255-F3F20AA25472}">
      <dsp:nvSpPr>
        <dsp:cNvPr id="0" name=""/>
        <dsp:cNvSpPr/>
      </dsp:nvSpPr>
      <dsp:spPr>
        <a:xfrm>
          <a:off x="2714082" y="279385"/>
          <a:ext cx="2377306" cy="619346"/>
        </a:xfrm>
        <a:prstGeom prst="rect">
          <a:avLst/>
        </a:prstGeom>
        <a:solidFill>
          <a:srgbClr val="00616F"/>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fi-FI" sz="1700" kern="1200" dirty="0">
              <a:latin typeface="+mj-lt"/>
            </a:rPr>
            <a:t>Hevosopisto </a:t>
          </a:r>
          <a:r>
            <a:rPr lang="fi-FI" sz="1700" kern="1200" dirty="0" err="1">
              <a:latin typeface="+mj-lt"/>
            </a:rPr>
            <a:t>Outdoor</a:t>
          </a:r>
          <a:r>
            <a:rPr lang="fi-FI" sz="1700" kern="1200" dirty="0">
              <a:latin typeface="+mj-lt"/>
            </a:rPr>
            <a:t> </a:t>
          </a:r>
          <a:r>
            <a:rPr lang="fi-FI" sz="1700" kern="1200" dirty="0" err="1">
              <a:latin typeface="+mj-lt"/>
            </a:rPr>
            <a:t>Opens</a:t>
          </a:r>
          <a:r>
            <a:rPr lang="fi-FI" sz="1700" kern="1200" dirty="0">
              <a:latin typeface="+mj-lt"/>
            </a:rPr>
            <a:t> 16.-17.5.</a:t>
          </a:r>
          <a:endParaRPr lang="fi-FI" sz="1700" kern="1200" dirty="0"/>
        </a:p>
      </dsp:txBody>
      <dsp:txXfrm>
        <a:off x="2714082" y="279385"/>
        <a:ext cx="2377306" cy="619346"/>
      </dsp:txXfrm>
    </dsp:sp>
    <dsp:sp modelId="{3FE1AFBD-FC54-45D3-B912-650FA65D4287}">
      <dsp:nvSpPr>
        <dsp:cNvPr id="0" name=""/>
        <dsp:cNvSpPr/>
      </dsp:nvSpPr>
      <dsp:spPr>
        <a:xfrm>
          <a:off x="2714082" y="898732"/>
          <a:ext cx="2377306" cy="3173220"/>
        </a:xfrm>
        <a:prstGeom prst="rect">
          <a:avLst/>
        </a:prstGeom>
        <a:solidFill>
          <a:schemeClr val="tx2">
            <a:lumMod val="10000"/>
            <a:lumOff val="90000"/>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fi-FI" sz="1700" kern="1200" dirty="0">
              <a:latin typeface="+mj-lt"/>
            </a:rPr>
            <a:t>Esteratsastuskilpailut Juhlakentällä</a:t>
          </a:r>
        </a:p>
      </dsp:txBody>
      <dsp:txXfrm>
        <a:off x="2714082" y="898732"/>
        <a:ext cx="2377306" cy="3173220"/>
      </dsp:txXfrm>
    </dsp:sp>
    <dsp:sp modelId="{79DB7E59-4983-41C8-AA13-4A0706E11038}">
      <dsp:nvSpPr>
        <dsp:cNvPr id="0" name=""/>
        <dsp:cNvSpPr/>
      </dsp:nvSpPr>
      <dsp:spPr>
        <a:xfrm>
          <a:off x="5424211" y="279385"/>
          <a:ext cx="2377306" cy="619346"/>
        </a:xfrm>
        <a:prstGeom prst="rect">
          <a:avLst/>
        </a:prstGeom>
        <a:solidFill>
          <a:srgbClr val="00616F"/>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fi-FI" sz="1700" kern="1200" dirty="0">
              <a:latin typeface="+mj-lt"/>
            </a:rPr>
            <a:t>Hevosopisto Summer Festival 11.-15.6.</a:t>
          </a:r>
        </a:p>
      </dsp:txBody>
      <dsp:txXfrm>
        <a:off x="5424211" y="279385"/>
        <a:ext cx="2377306" cy="619346"/>
      </dsp:txXfrm>
    </dsp:sp>
    <dsp:sp modelId="{2032CBC0-2430-4661-903B-DF602A0A62D7}">
      <dsp:nvSpPr>
        <dsp:cNvPr id="0" name=""/>
        <dsp:cNvSpPr/>
      </dsp:nvSpPr>
      <dsp:spPr>
        <a:xfrm>
          <a:off x="5424211" y="898732"/>
          <a:ext cx="2377306" cy="3173220"/>
        </a:xfrm>
        <a:prstGeom prst="rect">
          <a:avLst/>
        </a:prstGeom>
        <a:solidFill>
          <a:schemeClr val="tx2">
            <a:lumMod val="10000"/>
            <a:lumOff val="90000"/>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fi-FI" sz="1700" kern="1200" dirty="0">
              <a:latin typeface="+mj-lt"/>
            </a:rPr>
            <a:t>Esteratsastus: Pohjola GP, Pohjola Silver GP, Pohjola </a:t>
          </a:r>
          <a:r>
            <a:rPr lang="fi-FI" sz="1700" kern="1200" dirty="0" err="1">
              <a:latin typeface="+mj-lt"/>
            </a:rPr>
            <a:t>Bronze</a:t>
          </a:r>
          <a:r>
            <a:rPr lang="fi-FI" sz="1700" kern="1200" dirty="0">
              <a:latin typeface="+mj-lt"/>
            </a:rPr>
            <a:t> GP, Pohjola Small GP, Pohjola </a:t>
          </a:r>
          <a:r>
            <a:rPr lang="fi-FI" sz="1700" kern="1200" dirty="0" err="1">
              <a:latin typeface="+mj-lt"/>
            </a:rPr>
            <a:t>Finnhorse</a:t>
          </a:r>
          <a:r>
            <a:rPr lang="fi-FI" sz="1700" kern="1200" dirty="0">
              <a:latin typeface="+mj-lt"/>
            </a:rPr>
            <a:t> Cup</a:t>
          </a:r>
        </a:p>
        <a:p>
          <a:pPr marL="171450" lvl="1" indent="-171450" algn="l" defTabSz="755650">
            <a:lnSpc>
              <a:spcPct val="90000"/>
            </a:lnSpc>
            <a:spcBef>
              <a:spcPct val="0"/>
            </a:spcBef>
            <a:spcAft>
              <a:spcPct val="15000"/>
            </a:spcAft>
            <a:buChar char="•"/>
          </a:pPr>
          <a:r>
            <a:rPr lang="fi-FI" sz="1700" kern="1200" dirty="0">
              <a:latin typeface="+mj-lt"/>
            </a:rPr>
            <a:t>Kouluratsastus: Pohjola Grand Tour, Pohjola Small Tour, Pohjola </a:t>
          </a:r>
          <a:r>
            <a:rPr lang="fi-FI" sz="1700" kern="1200" dirty="0" err="1">
              <a:latin typeface="+mj-lt"/>
            </a:rPr>
            <a:t>Rising</a:t>
          </a:r>
          <a:r>
            <a:rPr lang="fi-FI" sz="1700" kern="1200" dirty="0">
              <a:latin typeface="+mj-lt"/>
            </a:rPr>
            <a:t> Star Tour, Pohjola </a:t>
          </a:r>
          <a:r>
            <a:rPr lang="fi-FI" sz="1700" kern="1200" dirty="0" err="1">
              <a:latin typeface="+mj-lt"/>
            </a:rPr>
            <a:t>Finnhorse</a:t>
          </a:r>
          <a:r>
            <a:rPr lang="fi-FI" sz="1700" kern="1200" dirty="0">
              <a:latin typeface="+mj-lt"/>
            </a:rPr>
            <a:t> Tour</a:t>
          </a:r>
        </a:p>
        <a:p>
          <a:pPr marL="171450" lvl="1" indent="-171450" algn="l" defTabSz="755650">
            <a:lnSpc>
              <a:spcPct val="90000"/>
            </a:lnSpc>
            <a:spcBef>
              <a:spcPct val="0"/>
            </a:spcBef>
            <a:spcAft>
              <a:spcPct val="15000"/>
            </a:spcAft>
            <a:buChar char="•"/>
          </a:pPr>
          <a:r>
            <a:rPr lang="fi-FI" sz="1700" kern="1200" dirty="0" err="1">
              <a:latin typeface="+mj-lt"/>
            </a:rPr>
            <a:t>Parakouluratsastus</a:t>
          </a:r>
          <a:endParaRPr lang="fi-FI" sz="1700" kern="1200" dirty="0">
            <a:latin typeface="+mj-lt"/>
          </a:endParaRPr>
        </a:p>
      </dsp:txBody>
      <dsp:txXfrm>
        <a:off x="5424211" y="898732"/>
        <a:ext cx="2377306" cy="3173220"/>
      </dsp:txXfrm>
    </dsp:sp>
    <dsp:sp modelId="{DD5D182A-0C14-4FCD-B754-778131B63D7B}">
      <dsp:nvSpPr>
        <dsp:cNvPr id="0" name=""/>
        <dsp:cNvSpPr/>
      </dsp:nvSpPr>
      <dsp:spPr>
        <a:xfrm>
          <a:off x="8134340" y="279385"/>
          <a:ext cx="2377306" cy="619346"/>
        </a:xfrm>
        <a:prstGeom prst="rect">
          <a:avLst/>
        </a:prstGeom>
        <a:solidFill>
          <a:srgbClr val="00616F"/>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fi-FI" sz="1700" kern="1200" dirty="0">
              <a:latin typeface="+mj-lt"/>
            </a:rPr>
            <a:t>NBCH 2025 25.-29.6.</a:t>
          </a:r>
        </a:p>
      </dsp:txBody>
      <dsp:txXfrm>
        <a:off x="8134340" y="279385"/>
        <a:ext cx="2377306" cy="619346"/>
      </dsp:txXfrm>
    </dsp:sp>
    <dsp:sp modelId="{5352D001-97B2-4766-95FA-7ACE6DD74C70}">
      <dsp:nvSpPr>
        <dsp:cNvPr id="0" name=""/>
        <dsp:cNvSpPr/>
      </dsp:nvSpPr>
      <dsp:spPr>
        <a:xfrm>
          <a:off x="8134340" y="898732"/>
          <a:ext cx="2377306" cy="3173220"/>
        </a:xfrm>
        <a:prstGeom prst="rect">
          <a:avLst/>
        </a:prstGeom>
        <a:solidFill>
          <a:schemeClr val="tx2">
            <a:lumMod val="10000"/>
            <a:lumOff val="90000"/>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fi-FI" sz="1700" kern="1200" dirty="0">
              <a:latin typeface="+mj-lt"/>
            </a:rPr>
            <a:t>Este-, koulu-, </a:t>
          </a:r>
          <a:r>
            <a:rPr lang="fi-FI" sz="1700" kern="1200" dirty="0" err="1">
              <a:latin typeface="+mj-lt"/>
            </a:rPr>
            <a:t>pararatsastus</a:t>
          </a:r>
          <a:r>
            <a:rPr lang="fi-FI" sz="1700" kern="1200" dirty="0">
              <a:latin typeface="+mj-lt"/>
            </a:rPr>
            <a:t> ja vikellys</a:t>
          </a:r>
        </a:p>
        <a:p>
          <a:pPr marL="171450" lvl="1" indent="-171450" algn="l" defTabSz="755650">
            <a:lnSpc>
              <a:spcPct val="90000"/>
            </a:lnSpc>
            <a:spcBef>
              <a:spcPct val="0"/>
            </a:spcBef>
            <a:spcAft>
              <a:spcPct val="15000"/>
            </a:spcAft>
            <a:buChar char="•"/>
          </a:pPr>
          <a:r>
            <a:rPr lang="fi-FI" sz="1700" kern="1200" dirty="0">
              <a:latin typeface="+mj-lt"/>
            </a:rPr>
            <a:t>Pohjoismaiden mestaruuskilpailut</a:t>
          </a:r>
        </a:p>
        <a:p>
          <a:pPr marL="171450" lvl="1" indent="-171450" algn="l" defTabSz="755650">
            <a:lnSpc>
              <a:spcPct val="90000"/>
            </a:lnSpc>
            <a:spcBef>
              <a:spcPct val="0"/>
            </a:spcBef>
            <a:spcAft>
              <a:spcPct val="15000"/>
            </a:spcAft>
            <a:buChar char="•"/>
          </a:pPr>
          <a:r>
            <a:rPr lang="fi-FI" sz="1700" kern="1200" dirty="0" err="1">
              <a:latin typeface="+mj-lt"/>
            </a:rPr>
            <a:t>Finnderby</a:t>
          </a:r>
          <a:r>
            <a:rPr lang="fi-FI" sz="1700" kern="1200" dirty="0">
              <a:latin typeface="+mj-lt"/>
            </a:rPr>
            <a:t> </a:t>
          </a:r>
          <a:r>
            <a:rPr lang="fi-FI" sz="1700" b="0" i="0" kern="1200" dirty="0">
              <a:latin typeface="+mj-lt"/>
            </a:rPr>
            <a:t>XXXXIX</a:t>
          </a:r>
          <a:endParaRPr lang="fi-FI" sz="1700" kern="1200" dirty="0">
            <a:latin typeface="+mj-lt"/>
          </a:endParaRPr>
        </a:p>
      </dsp:txBody>
      <dsp:txXfrm>
        <a:off x="8134340" y="898732"/>
        <a:ext cx="2377306" cy="31732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62B05-DEF2-4739-9930-4BA47CB093A2}">
      <dsp:nvSpPr>
        <dsp:cNvPr id="0" name=""/>
        <dsp:cNvSpPr/>
      </dsp:nvSpPr>
      <dsp:spPr>
        <a:xfrm>
          <a:off x="51" y="224344"/>
          <a:ext cx="4913783" cy="1965513"/>
        </a:xfrm>
        <a:prstGeom prst="rect">
          <a:avLst/>
        </a:prstGeom>
        <a:solidFill>
          <a:srgbClr val="00616F"/>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158496" rIns="277368" bIns="158496" numCol="1" spcCol="1270" anchor="ctr" anchorCtr="0">
          <a:noAutofit/>
        </a:bodyPr>
        <a:lstStyle/>
        <a:p>
          <a:pPr marL="0" lvl="0" indent="0" algn="ctr" defTabSz="1733550">
            <a:lnSpc>
              <a:spcPct val="90000"/>
            </a:lnSpc>
            <a:spcBef>
              <a:spcPct val="0"/>
            </a:spcBef>
            <a:spcAft>
              <a:spcPct val="35000"/>
            </a:spcAft>
            <a:buNone/>
          </a:pPr>
          <a:r>
            <a:rPr lang="fi-FI" sz="3900" kern="1200" dirty="0">
              <a:latin typeface="+mj-lt"/>
            </a:rPr>
            <a:t>Hevosopisto Championship </a:t>
          </a:r>
          <a:r>
            <a:rPr lang="fi-FI" sz="3900" kern="1200" dirty="0" err="1">
              <a:latin typeface="+mj-lt"/>
            </a:rPr>
            <a:t>Weekend</a:t>
          </a:r>
          <a:r>
            <a:rPr lang="fi-FI" sz="3900" kern="1200" dirty="0">
              <a:latin typeface="+mj-lt"/>
            </a:rPr>
            <a:t> 7.-10.8.</a:t>
          </a:r>
        </a:p>
      </dsp:txBody>
      <dsp:txXfrm>
        <a:off x="51" y="224344"/>
        <a:ext cx="4913783" cy="1965513"/>
      </dsp:txXfrm>
    </dsp:sp>
    <dsp:sp modelId="{714C1F14-3B89-4F59-BF95-DB1AC2817BF4}">
      <dsp:nvSpPr>
        <dsp:cNvPr id="0" name=""/>
        <dsp:cNvSpPr/>
      </dsp:nvSpPr>
      <dsp:spPr>
        <a:xfrm>
          <a:off x="51" y="2189858"/>
          <a:ext cx="4913783" cy="2194627"/>
        </a:xfrm>
        <a:prstGeom prst="rect">
          <a:avLst/>
        </a:prstGeom>
        <a:solidFill>
          <a:schemeClr val="tx2">
            <a:lumMod val="10000"/>
            <a:lumOff val="90000"/>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8026" tIns="208026" rIns="277368" bIns="312039" numCol="1" spcCol="1270" anchor="t" anchorCtr="0">
          <a:noAutofit/>
        </a:bodyPr>
        <a:lstStyle/>
        <a:p>
          <a:pPr marL="285750" lvl="1" indent="-285750" algn="l" defTabSz="1733550">
            <a:lnSpc>
              <a:spcPct val="90000"/>
            </a:lnSpc>
            <a:spcBef>
              <a:spcPct val="0"/>
            </a:spcBef>
            <a:spcAft>
              <a:spcPct val="15000"/>
            </a:spcAft>
            <a:buChar char="•"/>
          </a:pPr>
          <a:r>
            <a:rPr lang="fi-FI" sz="3900" kern="1200" dirty="0">
              <a:latin typeface="+mj-lt"/>
            </a:rPr>
            <a:t>Este- ja kenttäratsastuksen SM</a:t>
          </a:r>
        </a:p>
      </dsp:txBody>
      <dsp:txXfrm>
        <a:off x="51" y="2189858"/>
        <a:ext cx="4913783" cy="2194627"/>
      </dsp:txXfrm>
    </dsp:sp>
    <dsp:sp modelId="{5B758CED-E7CC-42C4-ABF6-0272AF403E91}">
      <dsp:nvSpPr>
        <dsp:cNvPr id="0" name=""/>
        <dsp:cNvSpPr/>
      </dsp:nvSpPr>
      <dsp:spPr>
        <a:xfrm>
          <a:off x="5601764" y="224344"/>
          <a:ext cx="4913783" cy="1965513"/>
        </a:xfrm>
        <a:prstGeom prst="rect">
          <a:avLst/>
        </a:prstGeom>
        <a:solidFill>
          <a:srgbClr val="00616F"/>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158496" rIns="277368" bIns="158496" numCol="1" spcCol="1270" anchor="ctr" anchorCtr="0">
          <a:noAutofit/>
        </a:bodyPr>
        <a:lstStyle/>
        <a:p>
          <a:pPr marL="0" lvl="0" indent="0" algn="ctr" defTabSz="1733550">
            <a:lnSpc>
              <a:spcPct val="90000"/>
            </a:lnSpc>
            <a:spcBef>
              <a:spcPct val="0"/>
            </a:spcBef>
            <a:spcAft>
              <a:spcPct val="35000"/>
            </a:spcAft>
            <a:buNone/>
          </a:pPr>
          <a:r>
            <a:rPr lang="fi-FI" sz="3900" kern="1200" dirty="0">
              <a:latin typeface="+mj-lt"/>
            </a:rPr>
            <a:t>Suomenratsujen Kuninkaalliset </a:t>
          </a:r>
          <a:br>
            <a:rPr lang="fi-FI" sz="3900" kern="1200" dirty="0">
              <a:latin typeface="+mj-lt"/>
            </a:rPr>
          </a:br>
          <a:r>
            <a:rPr lang="fi-FI" sz="3900" kern="1200" dirty="0">
              <a:latin typeface="+mj-lt"/>
            </a:rPr>
            <a:t>28.-31.8.</a:t>
          </a:r>
        </a:p>
      </dsp:txBody>
      <dsp:txXfrm>
        <a:off x="5601764" y="224344"/>
        <a:ext cx="4913783" cy="1965513"/>
      </dsp:txXfrm>
    </dsp:sp>
    <dsp:sp modelId="{A892D691-4D5F-4CA8-843F-3BD04E65D926}">
      <dsp:nvSpPr>
        <dsp:cNvPr id="0" name=""/>
        <dsp:cNvSpPr/>
      </dsp:nvSpPr>
      <dsp:spPr>
        <a:xfrm>
          <a:off x="5601764" y="2189858"/>
          <a:ext cx="4913783" cy="2194627"/>
        </a:xfrm>
        <a:prstGeom prst="rect">
          <a:avLst/>
        </a:prstGeom>
        <a:solidFill>
          <a:schemeClr val="tx2">
            <a:lumMod val="10000"/>
            <a:lumOff val="90000"/>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8026" tIns="208026" rIns="277368" bIns="312039" numCol="1" spcCol="1270" anchor="t" anchorCtr="0">
          <a:noAutofit/>
        </a:bodyPr>
        <a:lstStyle/>
        <a:p>
          <a:pPr marL="285750" lvl="1" indent="-285750" algn="l" defTabSz="1733550">
            <a:lnSpc>
              <a:spcPct val="90000"/>
            </a:lnSpc>
            <a:spcBef>
              <a:spcPct val="0"/>
            </a:spcBef>
            <a:spcAft>
              <a:spcPct val="15000"/>
            </a:spcAft>
            <a:buChar char="•"/>
          </a:pPr>
          <a:r>
            <a:rPr lang="fi-FI" sz="3900" kern="1200" dirty="0">
              <a:latin typeface="+mj-lt"/>
            </a:rPr>
            <a:t>Suomenhevosten estemestaruus</a:t>
          </a:r>
        </a:p>
      </dsp:txBody>
      <dsp:txXfrm>
        <a:off x="5601764" y="2189858"/>
        <a:ext cx="4913783" cy="21946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8C28A2-8A5B-405F-A4D3-FEC334E70450}">
      <dsp:nvSpPr>
        <dsp:cNvPr id="0" name=""/>
        <dsp:cNvSpPr/>
      </dsp:nvSpPr>
      <dsp:spPr>
        <a:xfrm>
          <a:off x="0" y="4869"/>
          <a:ext cx="10515600" cy="884520"/>
        </a:xfrm>
        <a:prstGeom prst="roundRect">
          <a:avLst/>
        </a:prstGeom>
        <a:solidFill>
          <a:srgbClr val="00616F"/>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fi-FI" sz="3600" kern="1200"/>
            <a:t>Hevosopisto Indoor Opens 26.-28.9.</a:t>
          </a:r>
        </a:p>
      </dsp:txBody>
      <dsp:txXfrm>
        <a:off x="43179" y="48048"/>
        <a:ext cx="10429242" cy="798162"/>
      </dsp:txXfrm>
    </dsp:sp>
    <dsp:sp modelId="{5EA4995E-9F4A-4A6D-905B-2128EB58C703}">
      <dsp:nvSpPr>
        <dsp:cNvPr id="0" name=""/>
        <dsp:cNvSpPr/>
      </dsp:nvSpPr>
      <dsp:spPr>
        <a:xfrm>
          <a:off x="0" y="993069"/>
          <a:ext cx="10515600" cy="884520"/>
        </a:xfrm>
        <a:prstGeom prst="roundRect">
          <a:avLst/>
        </a:prstGeom>
        <a:solidFill>
          <a:srgbClr val="00616F"/>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fi-FI" sz="3600" kern="1200"/>
            <a:t>Hevosopisto Dressage Challenge 24.-26.10.</a:t>
          </a:r>
        </a:p>
      </dsp:txBody>
      <dsp:txXfrm>
        <a:off x="43179" y="1036248"/>
        <a:ext cx="10429242" cy="798162"/>
      </dsp:txXfrm>
    </dsp:sp>
    <dsp:sp modelId="{8D932722-C8FD-42C0-B588-001600C4E299}">
      <dsp:nvSpPr>
        <dsp:cNvPr id="0" name=""/>
        <dsp:cNvSpPr/>
      </dsp:nvSpPr>
      <dsp:spPr>
        <a:xfrm>
          <a:off x="0" y="1877589"/>
          <a:ext cx="10515600"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fi-FI" sz="2800" kern="1200" dirty="0">
              <a:solidFill>
                <a:schemeClr val="bg1"/>
              </a:solidFill>
            </a:rPr>
            <a:t>Alueiden väliset joukkuemestaruudet</a:t>
          </a:r>
        </a:p>
      </dsp:txBody>
      <dsp:txXfrm>
        <a:off x="0" y="1877589"/>
        <a:ext cx="10515600" cy="596160"/>
      </dsp:txXfrm>
    </dsp:sp>
    <dsp:sp modelId="{D2B9C27C-2EEE-4F66-ACBE-71ADD0697384}">
      <dsp:nvSpPr>
        <dsp:cNvPr id="0" name=""/>
        <dsp:cNvSpPr/>
      </dsp:nvSpPr>
      <dsp:spPr>
        <a:xfrm>
          <a:off x="0" y="2473749"/>
          <a:ext cx="10515600" cy="884520"/>
        </a:xfrm>
        <a:prstGeom prst="roundRect">
          <a:avLst/>
        </a:prstGeom>
        <a:solidFill>
          <a:srgbClr val="00616F"/>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fi-FI" sz="3600" kern="1200"/>
            <a:t>Hevosopisto Jumping November 7.-9.11.</a:t>
          </a:r>
        </a:p>
      </dsp:txBody>
      <dsp:txXfrm>
        <a:off x="43179" y="2516928"/>
        <a:ext cx="10429242" cy="798162"/>
      </dsp:txXfrm>
    </dsp:sp>
    <dsp:sp modelId="{79E82AEB-0495-4D7C-A3AA-6CF1F7BF688A}">
      <dsp:nvSpPr>
        <dsp:cNvPr id="0" name=""/>
        <dsp:cNvSpPr/>
      </dsp:nvSpPr>
      <dsp:spPr>
        <a:xfrm>
          <a:off x="0" y="3461949"/>
          <a:ext cx="10515600" cy="884520"/>
        </a:xfrm>
        <a:prstGeom prst="roundRect">
          <a:avLst/>
        </a:prstGeom>
        <a:solidFill>
          <a:srgbClr val="00616F"/>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fi-FI" sz="3600" kern="1200"/>
            <a:t>Hevosopisto Xmas Jumps 28.-29.11.</a:t>
          </a:r>
        </a:p>
      </dsp:txBody>
      <dsp:txXfrm>
        <a:off x="43179" y="3505128"/>
        <a:ext cx="10429242" cy="79816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17.3.2025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82244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17.3.2025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01203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17.3.2025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40645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BEAC19-3656-C427-6245-DAACFFA59917}"/>
              </a:ext>
            </a:extLst>
          </p:cNvPr>
          <p:cNvSpPr txBox="1">
            <a:spLocks noGrp="1"/>
          </p:cNvSpPr>
          <p:nvPr>
            <p:ph type="title"/>
          </p:nvPr>
        </p:nvSpPr>
        <p:spPr/>
        <p:txBody>
          <a:bodyPr/>
          <a:lstStyle>
            <a:lvl1pPr>
              <a:defRPr/>
            </a:lvl1pPr>
          </a:lstStyle>
          <a:p>
            <a:pPr lvl="0"/>
            <a:r>
              <a:rPr lang="fi-FI"/>
              <a:t>Muokkaa ots. perustyyl. napsautt.</a:t>
            </a:r>
          </a:p>
        </p:txBody>
      </p:sp>
      <p:sp>
        <p:nvSpPr>
          <p:cNvPr id="3" name="Sisällön paikkamerkki 2">
            <a:extLst>
              <a:ext uri="{FF2B5EF4-FFF2-40B4-BE49-F238E27FC236}">
                <a16:creationId xmlns:a16="http://schemas.microsoft.com/office/drawing/2014/main" id="{2A18D4D7-26CC-A217-B3A9-F9194A69B0B5}"/>
              </a:ext>
            </a:extLst>
          </p:cNvPr>
          <p:cNvSpPr txBox="1">
            <a:spLocks noGrp="1"/>
          </p:cNvSpPr>
          <p:nvPr>
            <p:ph idx="4294967295"/>
          </p:nvPr>
        </p:nvSpPr>
        <p:spPr>
          <a:xfrm>
            <a:off x="501447" y="2506663"/>
            <a:ext cx="6154533" cy="3421602"/>
          </a:xfrm>
        </p:spPr>
        <p:txBody>
          <a:bodyPr/>
          <a:lstStyle>
            <a:lvl1pPr>
              <a:defRPr/>
            </a:lvl1pPr>
            <a:lvl2pPr>
              <a:defRPr/>
            </a:lvl2pPr>
            <a:lvl3pPr>
              <a:defRPr/>
            </a:lvl3pPr>
            <a:lvl4pPr>
              <a:defRPr/>
            </a:lvl4pPr>
            <a:lvl5pP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Alatunnisteen paikkamerkki 4">
            <a:extLst>
              <a:ext uri="{FF2B5EF4-FFF2-40B4-BE49-F238E27FC236}">
                <a16:creationId xmlns:a16="http://schemas.microsoft.com/office/drawing/2014/main" id="{787DA83F-49DF-E126-41F1-CEDA22536AEA}"/>
              </a:ext>
            </a:extLst>
          </p:cNvPr>
          <p:cNvSpPr txBox="1">
            <a:spLocks noGrp="1"/>
          </p:cNvSpPr>
          <p:nvPr>
            <p:ph type="ftr" sz="quarter" idx="9"/>
          </p:nvPr>
        </p:nvSpPr>
        <p:spPr/>
        <p:txBody>
          <a:bodyPr/>
          <a:lstStyle>
            <a:lvl1pPr>
              <a:defRPr/>
            </a:lvl1pPr>
            <a:lvl2pPr marL="0" marR="0" lvl="0" indent="0" algn="ctr" defTabSz="914400" rtl="0" fontAlgn="auto" hangingPunct="1">
              <a:lnSpc>
                <a:spcPct val="100000"/>
              </a:lnSpc>
              <a:spcBef>
                <a:spcPts val="0"/>
              </a:spcBef>
              <a:spcAft>
                <a:spcPts val="0"/>
              </a:spcAft>
              <a:buNone/>
              <a:tabLst/>
              <a:defRPr lang="fi-FI" sz="1100" b="0" i="0" u="none" strike="noStrike" kern="1200" cap="none" spc="0" baseline="0">
                <a:solidFill>
                  <a:srgbClr val="FFFFFF"/>
                </a:solidFill>
                <a:uFillTx/>
                <a:latin typeface="Calibri"/>
              </a:defRPr>
            </a:lvl2pPr>
          </a:lstStyle>
          <a:p>
            <a:pPr lvl="0"/>
            <a:r>
              <a:rPr lang="fi-FI"/>
              <a:t>Ypäjän Hevosopisto | Koulutus | Kilpailut | Valmennus | Elämykset </a:t>
            </a:r>
          </a:p>
          <a:p>
            <a:pPr lvl="0"/>
            <a:endParaRPr lang="fi-FI"/>
          </a:p>
        </p:txBody>
      </p:sp>
      <p:sp>
        <p:nvSpPr>
          <p:cNvPr id="5" name="Dian numeron paikkamerkki 5">
            <a:extLst>
              <a:ext uri="{FF2B5EF4-FFF2-40B4-BE49-F238E27FC236}">
                <a16:creationId xmlns:a16="http://schemas.microsoft.com/office/drawing/2014/main" id="{8D992F29-288E-275E-385A-A4038FB68B13}"/>
              </a:ext>
            </a:extLst>
          </p:cNvPr>
          <p:cNvSpPr txBox="1">
            <a:spLocks noGrp="1"/>
          </p:cNvSpPr>
          <p:nvPr>
            <p:ph type="sldNum" sz="quarter" idx="8"/>
          </p:nvPr>
        </p:nvSpPr>
        <p:spPr/>
        <p:txBody>
          <a:bodyPr/>
          <a:lstStyle>
            <a:lvl1pPr>
              <a:defRPr/>
            </a:lvl1pPr>
          </a:lstStyle>
          <a:p>
            <a:pPr lvl="0"/>
            <a:fld id="{B6E14378-BD39-4A09-9DF8-1C618FD83F42}" type="slidenum">
              <a:t>‹#›</a:t>
            </a:fld>
            <a:endParaRPr lang="fi-FI"/>
          </a:p>
        </p:txBody>
      </p:sp>
      <p:sp>
        <p:nvSpPr>
          <p:cNvPr id="6" name="Sisällön paikkamerkki 2">
            <a:extLst>
              <a:ext uri="{FF2B5EF4-FFF2-40B4-BE49-F238E27FC236}">
                <a16:creationId xmlns:a16="http://schemas.microsoft.com/office/drawing/2014/main" id="{89BDB019-9A97-2E86-3826-6CD857180269}"/>
              </a:ext>
            </a:extLst>
          </p:cNvPr>
          <p:cNvSpPr txBox="1">
            <a:spLocks noGrp="1"/>
          </p:cNvSpPr>
          <p:nvPr>
            <p:ph idx="4294967295"/>
          </p:nvPr>
        </p:nvSpPr>
        <p:spPr>
          <a:xfrm>
            <a:off x="6996220" y="2516584"/>
            <a:ext cx="4827885" cy="2778431"/>
          </a:xfrm>
        </p:spPr>
        <p:txBody>
          <a:bodyPr/>
          <a:lstStyle>
            <a:lvl1pPr>
              <a:defRPr/>
            </a:lvl1pPr>
          </a:lstStyle>
          <a:p>
            <a:pPr lvl="0"/>
            <a:r>
              <a:rPr lang="fi-FI"/>
              <a:t>kuva</a:t>
            </a:r>
          </a:p>
        </p:txBody>
      </p:sp>
      <p:pic>
        <p:nvPicPr>
          <p:cNvPr id="7" name="Kuva 12">
            <a:extLst>
              <a:ext uri="{FF2B5EF4-FFF2-40B4-BE49-F238E27FC236}">
                <a16:creationId xmlns:a16="http://schemas.microsoft.com/office/drawing/2014/main" id="{B0F214AA-65B2-A39E-DAC2-C9786980A5C9}"/>
              </a:ext>
            </a:extLst>
          </p:cNvPr>
          <p:cNvPicPr>
            <a:picLocks noChangeAspect="1"/>
          </p:cNvPicPr>
          <p:nvPr/>
        </p:nvPicPr>
        <p:blipFill>
          <a:blip r:embed="rId2"/>
          <a:stretch>
            <a:fillRect/>
          </a:stretch>
        </p:blipFill>
        <p:spPr>
          <a:xfrm>
            <a:off x="9048308" y="5464070"/>
            <a:ext cx="3143688" cy="347764"/>
          </a:xfrm>
          <a:prstGeom prst="rect">
            <a:avLst/>
          </a:prstGeom>
          <a:noFill/>
          <a:ln cap="flat">
            <a:noFill/>
          </a:ln>
        </p:spPr>
      </p:pic>
      <p:sp>
        <p:nvSpPr>
          <p:cNvPr id="8" name="Suorakulmio 9">
            <a:extLst>
              <a:ext uri="{FF2B5EF4-FFF2-40B4-BE49-F238E27FC236}">
                <a16:creationId xmlns:a16="http://schemas.microsoft.com/office/drawing/2014/main" id="{51C22393-1DD5-D39E-3CF7-721D7FA93C39}"/>
              </a:ext>
            </a:extLst>
          </p:cNvPr>
          <p:cNvSpPr/>
          <p:nvPr/>
        </p:nvSpPr>
        <p:spPr>
          <a:xfrm>
            <a:off x="0" y="6189427"/>
            <a:ext cx="12191996" cy="681035"/>
          </a:xfrm>
          <a:prstGeom prst="rect">
            <a:avLst/>
          </a:prstGeom>
          <a:solidFill>
            <a:srgbClr val="00616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Calibri"/>
            </a:endParaRPr>
          </a:p>
        </p:txBody>
      </p:sp>
      <p:sp>
        <p:nvSpPr>
          <p:cNvPr id="9" name="Alatunnisteen paikkamerkki 4">
            <a:extLst>
              <a:ext uri="{FF2B5EF4-FFF2-40B4-BE49-F238E27FC236}">
                <a16:creationId xmlns:a16="http://schemas.microsoft.com/office/drawing/2014/main" id="{97A13940-9039-9CFC-3BBC-58057171A2E2}"/>
              </a:ext>
            </a:extLst>
          </p:cNvPr>
          <p:cNvSpPr txBox="1"/>
          <p:nvPr/>
        </p:nvSpPr>
        <p:spPr>
          <a:xfrm>
            <a:off x="4038603" y="6356351"/>
            <a:ext cx="4114800"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1100" b="0" i="0" u="none" strike="noStrike" kern="1200" cap="none" spc="0" baseline="0">
                <a:solidFill>
                  <a:srgbClr val="FFFFFF"/>
                </a:solidFill>
                <a:uFillTx/>
                <a:latin typeface="Baker Signet" pitchFamily="50"/>
              </a:rPr>
              <a:t>Ypäjän Hevosopisto | Koulutus | Kilpailut | Valmennus | Elämykset </a:t>
            </a:r>
            <a:endParaRPr lang="fi-FI" sz="1050" b="0" i="0" u="none" strike="noStrike" kern="1200" cap="none" spc="0" baseline="0">
              <a:solidFill>
                <a:srgbClr val="FFFFFF"/>
              </a:solidFill>
              <a:uFillTx/>
              <a:latin typeface="Calibri"/>
            </a:endParaRPr>
          </a:p>
        </p:txBody>
      </p:sp>
      <p:sp>
        <p:nvSpPr>
          <p:cNvPr id="10" name="Dian numeron paikkamerkki 5">
            <a:extLst>
              <a:ext uri="{FF2B5EF4-FFF2-40B4-BE49-F238E27FC236}">
                <a16:creationId xmlns:a16="http://schemas.microsoft.com/office/drawing/2014/main" id="{1595C904-8163-66E0-0C62-07162710157E}"/>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FCD2EA5-5C3C-4378-825A-48393F842911}" type="slidenum">
              <a:t>‹#›</a:t>
            </a:fld>
            <a:endParaRPr lang="fi-FI" sz="1200" b="0" i="0" u="none" strike="noStrike" kern="1200" cap="none" spc="0" baseline="0">
              <a:solidFill>
                <a:srgbClr val="FFFFFF"/>
              </a:solidFill>
              <a:uFillTx/>
              <a:latin typeface="Calibri"/>
            </a:endParaRPr>
          </a:p>
        </p:txBody>
      </p:sp>
      <p:pic>
        <p:nvPicPr>
          <p:cNvPr id="11" name="Kuva 14" descr="Kuva, joka sisältää kohteen teksti, Fontti, Grafiikka, typografia">
            <a:extLst>
              <a:ext uri="{FF2B5EF4-FFF2-40B4-BE49-F238E27FC236}">
                <a16:creationId xmlns:a16="http://schemas.microsoft.com/office/drawing/2014/main" id="{613ECA4D-C5BD-6F64-0EB2-8D75DFCC0820}"/>
              </a:ext>
            </a:extLst>
          </p:cNvPr>
          <p:cNvPicPr>
            <a:picLocks noChangeAspect="1"/>
          </p:cNvPicPr>
          <p:nvPr/>
        </p:nvPicPr>
        <p:blipFill>
          <a:blip r:embed="rId3"/>
          <a:stretch>
            <a:fillRect/>
          </a:stretch>
        </p:blipFill>
        <p:spPr>
          <a:xfrm>
            <a:off x="501447" y="6318750"/>
            <a:ext cx="1288023" cy="422388"/>
          </a:xfrm>
          <a:prstGeom prst="rect">
            <a:avLst/>
          </a:prstGeom>
          <a:noFill/>
          <a:ln cap="flat">
            <a:noFill/>
          </a:ln>
        </p:spPr>
      </p:pic>
    </p:spTree>
    <p:extLst>
      <p:ext uri="{BB962C8B-B14F-4D97-AF65-F5344CB8AC3E}">
        <p14:creationId xmlns:p14="http://schemas.microsoft.com/office/powerpoint/2010/main" val="158661614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17.3.2025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91875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17.3.2025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62577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17.3.2025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36837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t>17.3.2025</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423436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t>17.3.2025</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23876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t>17.3.2025</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58361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17.3.2025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82707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17.3.2025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13998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2ABAE3-D89C-4001-9AEC-5083F82B749C}" type="datetimeFigureOut">
              <a:rPr lang="fi-FI" smtClean="0"/>
              <a:t>17.3.2025</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4AEF5D-7FAC-4949-84D2-DA5A9BB3D225}" type="slidenum">
              <a:rPr lang="fi-FI" smtClean="0"/>
              <a:t>‹#›</a:t>
            </a:fld>
            <a:endParaRPr lang="fi-FI"/>
          </a:p>
        </p:txBody>
      </p:sp>
    </p:spTree>
    <p:extLst>
      <p:ext uri="{BB962C8B-B14F-4D97-AF65-F5344CB8AC3E}">
        <p14:creationId xmlns:p14="http://schemas.microsoft.com/office/powerpoint/2010/main" val="103452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png"/><Relationship Id="rId7" Type="http://schemas.openxmlformats.org/officeDocument/2006/relationships/diagramColors" Target="../diagrams/colors3.xm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8421AF-F707-FEA9-2E53-A9F5427D6762}"/>
              </a:ext>
            </a:extLst>
          </p:cNvPr>
          <p:cNvSpPr>
            <a:spLocks noGrp="1"/>
          </p:cNvSpPr>
          <p:nvPr>
            <p:ph type="title"/>
          </p:nvPr>
        </p:nvSpPr>
        <p:spPr>
          <a:xfrm>
            <a:off x="6419785" y="1285681"/>
            <a:ext cx="3742214" cy="941983"/>
          </a:xfrm>
        </p:spPr>
        <p:txBody>
          <a:bodyPr>
            <a:normAutofit/>
          </a:bodyPr>
          <a:lstStyle/>
          <a:p>
            <a:r>
              <a:rPr lang="en-US" sz="3200" b="1" dirty="0" err="1"/>
              <a:t>Hevosopiston</a:t>
            </a:r>
            <a:r>
              <a:rPr lang="en-US" sz="3200" b="1" dirty="0"/>
              <a:t> </a:t>
            </a:r>
            <a:r>
              <a:rPr lang="en-US" sz="3200" b="1" dirty="0" err="1"/>
              <a:t>Valmennuskeskus</a:t>
            </a:r>
            <a:r>
              <a:rPr lang="en-US" sz="3200" b="1" dirty="0"/>
              <a:t> </a:t>
            </a:r>
            <a:r>
              <a:rPr lang="en-US" sz="3200" b="1" dirty="0" err="1"/>
              <a:t>Hujo</a:t>
            </a:r>
            <a:r>
              <a:rPr lang="en-US" sz="3200" b="1" dirty="0"/>
              <a:t> 14.3.2025</a:t>
            </a:r>
            <a:br>
              <a:rPr lang="en-US" sz="3200" dirty="0"/>
            </a:br>
            <a:r>
              <a:rPr lang="en-US" sz="2000" dirty="0"/>
              <a:t>Satu Väihkönen</a:t>
            </a:r>
            <a:br>
              <a:rPr lang="en-US" dirty="0"/>
            </a:br>
            <a:endParaRPr lang="en-US" dirty="0"/>
          </a:p>
        </p:txBody>
      </p:sp>
      <p:pic>
        <p:nvPicPr>
          <p:cNvPr id="4" name="Picture 3">
            <a:extLst>
              <a:ext uri="{FF2B5EF4-FFF2-40B4-BE49-F238E27FC236}">
                <a16:creationId xmlns:a16="http://schemas.microsoft.com/office/drawing/2014/main" id="{AC249A3C-290C-FA66-1A93-C499367CBE51}"/>
              </a:ext>
            </a:extLst>
          </p:cNvPr>
          <p:cNvPicPr>
            <a:picLocks noChangeAspect="1"/>
          </p:cNvPicPr>
          <p:nvPr/>
        </p:nvPicPr>
        <p:blipFill>
          <a:blip r:embed="rId2"/>
          <a:srcRect l="11699" r="23639"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1EB86525-418D-C81F-D188-A194D9073A69}"/>
              </a:ext>
            </a:extLst>
          </p:cNvPr>
          <p:cNvSpPr>
            <a:spLocks noGrp="1"/>
          </p:cNvSpPr>
          <p:nvPr>
            <p:ph idx="1"/>
          </p:nvPr>
        </p:nvSpPr>
        <p:spPr>
          <a:xfrm>
            <a:off x="6190315" y="2530579"/>
            <a:ext cx="5924890" cy="5367664"/>
          </a:xfrm>
        </p:spPr>
        <p:txBody>
          <a:bodyPr vert="horz" lIns="91440" tIns="45720" rIns="91440" bIns="45720" rtlCol="0" anchor="t">
            <a:normAutofit/>
          </a:bodyPr>
          <a:lstStyle/>
          <a:p>
            <a:pPr marL="0" indent="0">
              <a:buNone/>
            </a:pPr>
            <a:endParaRPr lang="en-US" sz="1000" dirty="0"/>
          </a:p>
          <a:p>
            <a:r>
              <a:rPr lang="en-US" sz="1600" dirty="0" err="1"/>
              <a:t>Toiminnan</a:t>
            </a:r>
            <a:r>
              <a:rPr lang="en-US" sz="1600" dirty="0"/>
              <a:t> </a:t>
            </a:r>
            <a:r>
              <a:rPr lang="en-US" sz="1600" dirty="0" err="1"/>
              <a:t>taustalla</a:t>
            </a:r>
            <a:r>
              <a:rPr lang="en-US" sz="1600" dirty="0"/>
              <a:t> on </a:t>
            </a:r>
            <a:r>
              <a:rPr lang="en-US" sz="1600" dirty="0" err="1"/>
              <a:t>SRL:n</a:t>
            </a:r>
            <a:r>
              <a:rPr lang="en-US" sz="1600" dirty="0"/>
              <a:t> ja </a:t>
            </a:r>
            <a:r>
              <a:rPr lang="en-US" sz="1600" dirty="0" err="1"/>
              <a:t>HO:n</a:t>
            </a:r>
            <a:r>
              <a:rPr lang="en-US" sz="1600" dirty="0"/>
              <a:t> </a:t>
            </a:r>
            <a:r>
              <a:rPr lang="en-US" sz="1600" dirty="0" err="1"/>
              <a:t>välinen</a:t>
            </a:r>
            <a:r>
              <a:rPr lang="en-US" sz="1600" dirty="0"/>
              <a:t> </a:t>
            </a:r>
            <a:r>
              <a:rPr lang="en-US" sz="1600" dirty="0" err="1"/>
              <a:t>sopimus</a:t>
            </a:r>
            <a:r>
              <a:rPr lang="en-US" sz="1600" dirty="0"/>
              <a:t> </a:t>
            </a:r>
          </a:p>
          <a:p>
            <a:r>
              <a:rPr lang="en-US" sz="1600" dirty="0" err="1"/>
              <a:t>Kilpailut</a:t>
            </a:r>
            <a:r>
              <a:rPr lang="en-US" sz="1600" dirty="0"/>
              <a:t> 2024 - 2025</a:t>
            </a:r>
          </a:p>
          <a:p>
            <a:r>
              <a:rPr lang="en-US" sz="1600" dirty="0" err="1"/>
              <a:t>Valmennukset</a:t>
            </a:r>
            <a:r>
              <a:rPr lang="en-US" sz="1600" dirty="0"/>
              <a:t> 2024 - 2025</a:t>
            </a:r>
          </a:p>
          <a:p>
            <a:r>
              <a:rPr lang="en-US" sz="1600" dirty="0"/>
              <a:t>Muut </a:t>
            </a:r>
            <a:r>
              <a:rPr lang="en-US" sz="1600" dirty="0" err="1"/>
              <a:t>tapahtumat</a:t>
            </a:r>
            <a:r>
              <a:rPr lang="en-US" sz="1600" dirty="0"/>
              <a:t> 2024 - 2025</a:t>
            </a:r>
          </a:p>
          <a:p>
            <a:r>
              <a:rPr lang="en-US" sz="1600" dirty="0" err="1"/>
              <a:t>Urheilualueet</a:t>
            </a:r>
            <a:r>
              <a:rPr lang="en-US" sz="1600" dirty="0"/>
              <a:t>, </a:t>
            </a:r>
            <a:r>
              <a:rPr lang="en-US" sz="1600" dirty="0" err="1"/>
              <a:t>hallien</a:t>
            </a:r>
            <a:r>
              <a:rPr lang="en-US" sz="1600" dirty="0"/>
              <a:t> ja </a:t>
            </a:r>
            <a:r>
              <a:rPr lang="en-US" sz="1600" dirty="0" err="1"/>
              <a:t>kenttien</a:t>
            </a:r>
            <a:r>
              <a:rPr lang="en-US" sz="1600" dirty="0"/>
              <a:t> </a:t>
            </a:r>
            <a:r>
              <a:rPr lang="en-US" sz="1600" dirty="0" err="1"/>
              <a:t>tilanne</a:t>
            </a:r>
            <a:endParaRPr lang="en-US" sz="1600" dirty="0"/>
          </a:p>
          <a:p>
            <a:pPr marL="0" indent="0">
              <a:buNone/>
            </a:pPr>
            <a:endParaRPr lang="en-US" sz="1400" dirty="0"/>
          </a:p>
        </p:txBody>
      </p:sp>
    </p:spTree>
    <p:extLst>
      <p:ext uri="{BB962C8B-B14F-4D97-AF65-F5344CB8AC3E}">
        <p14:creationId xmlns:p14="http://schemas.microsoft.com/office/powerpoint/2010/main" val="347662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616F"/>
        </a:solidFill>
        <a:effectLst/>
      </p:bgPr>
    </p:bg>
    <p:spTree>
      <p:nvGrpSpPr>
        <p:cNvPr id="1" name="">
          <a:extLst>
            <a:ext uri="{FF2B5EF4-FFF2-40B4-BE49-F238E27FC236}">
              <a16:creationId xmlns:a16="http://schemas.microsoft.com/office/drawing/2014/main" id="{7F0A5D9A-F8E4-F223-C513-1AF13EC306F2}"/>
            </a:ext>
          </a:extLst>
        </p:cNvPr>
        <p:cNvGrpSpPr/>
        <p:nvPr/>
      </p:nvGrpSpPr>
      <p:grpSpPr>
        <a:xfrm>
          <a:off x="0" y="0"/>
          <a:ext cx="0" cy="0"/>
          <a:chOff x="0" y="0"/>
          <a:chExt cx="0" cy="0"/>
        </a:xfrm>
      </p:grpSpPr>
      <p:pic>
        <p:nvPicPr>
          <p:cNvPr id="15" name="Kuva 14" descr="Kuva, joka sisältää kohteen urheilu, ratsastus, suitset, Rein&#10;&#10;Kuvaus luotu automaattisesti">
            <a:extLst>
              <a:ext uri="{FF2B5EF4-FFF2-40B4-BE49-F238E27FC236}">
                <a16:creationId xmlns:a16="http://schemas.microsoft.com/office/drawing/2014/main" id="{592CF516-7EBB-60D1-49B9-8CA886FA3AB0}"/>
              </a:ext>
            </a:extLst>
          </p:cNvPr>
          <p:cNvPicPr>
            <a:picLocks noChangeAspect="1"/>
          </p:cNvPicPr>
          <p:nvPr/>
        </p:nvPicPr>
        <p:blipFill>
          <a:blip r:embed="rId2">
            <a:alphaModFix amt="62000"/>
            <a:extLst>
              <a:ext uri="{28A0092B-C50C-407E-A947-70E740481C1C}">
                <a14:useLocalDpi xmlns:a14="http://schemas.microsoft.com/office/drawing/2010/main" val="0"/>
              </a:ext>
            </a:extLst>
          </a:blip>
          <a:srcRect l="2458" t="18066" r="13065" b="10766"/>
          <a:stretch/>
        </p:blipFill>
        <p:spPr>
          <a:xfrm>
            <a:off x="0" y="0"/>
            <a:ext cx="12192000" cy="6858000"/>
          </a:xfrm>
          <a:prstGeom prst="rect">
            <a:avLst/>
          </a:prstGeom>
        </p:spPr>
      </p:pic>
      <p:graphicFrame>
        <p:nvGraphicFramePr>
          <p:cNvPr id="9" name="Sisällön paikkamerkki 8">
            <a:extLst>
              <a:ext uri="{FF2B5EF4-FFF2-40B4-BE49-F238E27FC236}">
                <a16:creationId xmlns:a16="http://schemas.microsoft.com/office/drawing/2014/main" id="{B2CB0516-A0FE-B838-9062-4DA372564C18}"/>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Kuva 3" descr="Kuva, joka sisältää kohteen symboli, teksti, tunnus, logo&#10;&#10;Kuvaus luotu automaattisesti">
            <a:extLst>
              <a:ext uri="{FF2B5EF4-FFF2-40B4-BE49-F238E27FC236}">
                <a16:creationId xmlns:a16="http://schemas.microsoft.com/office/drawing/2014/main" id="{7E280BD2-A782-426E-E356-E1DE7E15CA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786" y="121285"/>
            <a:ext cx="1312931" cy="1325563"/>
          </a:xfrm>
          <a:prstGeom prst="rect">
            <a:avLst/>
          </a:prstGeom>
        </p:spPr>
      </p:pic>
      <p:sp>
        <p:nvSpPr>
          <p:cNvPr id="5" name="Otsikko 1">
            <a:extLst>
              <a:ext uri="{FF2B5EF4-FFF2-40B4-BE49-F238E27FC236}">
                <a16:creationId xmlns:a16="http://schemas.microsoft.com/office/drawing/2014/main" id="{9B6E6BEB-B7D5-660D-137A-83BA52ED534E}"/>
              </a:ext>
            </a:extLst>
          </p:cNvPr>
          <p:cNvSpPr>
            <a:spLocks noGrp="1"/>
          </p:cNvSpPr>
          <p:nvPr>
            <p:ph type="title"/>
          </p:nvPr>
        </p:nvSpPr>
        <p:spPr>
          <a:xfrm>
            <a:off x="838200" y="121285"/>
            <a:ext cx="10515600" cy="1325563"/>
          </a:xfrm>
          <a:solidFill>
            <a:srgbClr val="00616F">
              <a:alpha val="0"/>
            </a:srgbClr>
          </a:solidFill>
        </p:spPr>
        <p:txBody>
          <a:bodyPr/>
          <a:lstStyle/>
          <a:p>
            <a:pPr algn="ctr"/>
            <a:r>
              <a:rPr lang="fi-FI" b="1" dirty="0">
                <a:solidFill>
                  <a:schemeClr val="bg1"/>
                </a:solidFill>
                <a:effectLst>
                  <a:outerShdw blurRad="38100" dist="38100" dir="2700000" algn="tl">
                    <a:srgbClr val="000000">
                      <a:alpha val="43137"/>
                    </a:srgbClr>
                  </a:outerShdw>
                </a:effectLst>
                <a:latin typeface="Baker Signet" pitchFamily="50" charset="0"/>
              </a:rPr>
              <a:t>HALLIKAUSI – SYKSY 2025</a:t>
            </a:r>
          </a:p>
        </p:txBody>
      </p:sp>
    </p:spTree>
    <p:extLst>
      <p:ext uri="{BB962C8B-B14F-4D97-AF65-F5344CB8AC3E}">
        <p14:creationId xmlns:p14="http://schemas.microsoft.com/office/powerpoint/2010/main" val="2547395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CBC69AF-AE9D-43C7-A183-244646418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751E77A-E8F7-0C06-8D84-B3CBFC448D2C}"/>
              </a:ext>
            </a:extLst>
          </p:cNvPr>
          <p:cNvPicPr>
            <a:picLocks noChangeAspect="1"/>
          </p:cNvPicPr>
          <p:nvPr/>
        </p:nvPicPr>
        <p:blipFill>
          <a:blip r:embed="rId2"/>
          <a:srcRect t="3230"/>
          <a:stretch/>
        </p:blipFill>
        <p:spPr>
          <a:xfrm rot="5400000">
            <a:off x="-940308" y="940308"/>
            <a:ext cx="6858000" cy="4977384"/>
          </a:xfrm>
          <a:prstGeom prst="rect">
            <a:avLst/>
          </a:prstGeom>
        </p:spPr>
      </p:pic>
      <p:pic>
        <p:nvPicPr>
          <p:cNvPr id="4" name="Picture 3">
            <a:extLst>
              <a:ext uri="{FF2B5EF4-FFF2-40B4-BE49-F238E27FC236}">
                <a16:creationId xmlns:a16="http://schemas.microsoft.com/office/drawing/2014/main" id="{66840B91-4461-A0C3-9588-6839695C5BBE}"/>
              </a:ext>
            </a:extLst>
          </p:cNvPr>
          <p:cNvPicPr>
            <a:picLocks noChangeAspect="1"/>
          </p:cNvPicPr>
          <p:nvPr/>
        </p:nvPicPr>
        <p:blipFill>
          <a:blip r:embed="rId3"/>
          <a:srcRect r="-2" b="11833"/>
          <a:stretch/>
        </p:blipFill>
        <p:spPr>
          <a:xfrm>
            <a:off x="4977384" y="10"/>
            <a:ext cx="7214616" cy="6857990"/>
          </a:xfrm>
          <a:prstGeom prst="rect">
            <a:avLst/>
          </a:prstGeom>
        </p:spPr>
      </p:pic>
      <p:sp>
        <p:nvSpPr>
          <p:cNvPr id="12" name="Rectangle 11">
            <a:extLst>
              <a:ext uri="{FF2B5EF4-FFF2-40B4-BE49-F238E27FC236}">
                <a16:creationId xmlns:a16="http://schemas.microsoft.com/office/drawing/2014/main" id="{BE64232A-D912-4882-BF58-10491811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218905"/>
            <a:ext cx="5625863"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E8E4E9D8-6D9C-4646-83A2-11844D84E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574" y="3876005"/>
            <a:ext cx="4848225"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8620352A-D997-1657-77DB-6CE84C1C831F}"/>
              </a:ext>
            </a:extLst>
          </p:cNvPr>
          <p:cNvSpPr>
            <a:spLocks noGrp="1"/>
          </p:cNvSpPr>
          <p:nvPr>
            <p:ph type="title"/>
          </p:nvPr>
        </p:nvSpPr>
        <p:spPr>
          <a:xfrm>
            <a:off x="6424046" y="3949157"/>
            <a:ext cx="4324351" cy="539496"/>
          </a:xfrm>
        </p:spPr>
        <p:txBody>
          <a:bodyPr vert="horz" lIns="91440" tIns="45720" rIns="91440" bIns="45720" rtlCol="0" anchor="ctr">
            <a:normAutofit/>
          </a:bodyPr>
          <a:lstStyle/>
          <a:p>
            <a:pPr algn="ctr"/>
            <a:r>
              <a:rPr lang="en-US" sz="2700" kern="1200">
                <a:solidFill>
                  <a:schemeClr val="bg1"/>
                </a:solidFill>
                <a:latin typeface="+mj-lt"/>
                <a:ea typeface="+mj-ea"/>
                <a:cs typeface="+mj-cs"/>
              </a:rPr>
              <a:t>Ajankohtaiset:</a:t>
            </a:r>
          </a:p>
        </p:txBody>
      </p:sp>
      <p:sp>
        <p:nvSpPr>
          <p:cNvPr id="3" name="TextBox 2">
            <a:extLst>
              <a:ext uri="{FF2B5EF4-FFF2-40B4-BE49-F238E27FC236}">
                <a16:creationId xmlns:a16="http://schemas.microsoft.com/office/drawing/2014/main" id="{D9A52706-06E3-F95D-C0A5-32F710BE13A1}"/>
              </a:ext>
            </a:extLst>
          </p:cNvPr>
          <p:cNvSpPr txBox="1"/>
          <p:nvPr/>
        </p:nvSpPr>
        <p:spPr>
          <a:xfrm>
            <a:off x="5966189" y="4565391"/>
            <a:ext cx="6212911" cy="210392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285750" indent="-228600" algn="ctr">
              <a:lnSpc>
                <a:spcPct val="90000"/>
              </a:lnSpc>
              <a:spcAft>
                <a:spcPts val="600"/>
              </a:spcAft>
              <a:buFont typeface="Arial" panose="020B0604020202020204" pitchFamily="34" charset="0"/>
              <a:buChar char="•"/>
            </a:pPr>
            <a:r>
              <a:rPr lang="en-US" sz="1400" dirty="0" err="1"/>
              <a:t>Hallivalmennuskausi</a:t>
            </a:r>
            <a:r>
              <a:rPr lang="en-US" sz="1400" dirty="0"/>
              <a:t> </a:t>
            </a:r>
            <a:r>
              <a:rPr lang="en-US" sz="1400" dirty="0" err="1"/>
              <a:t>alkaa</a:t>
            </a:r>
            <a:r>
              <a:rPr lang="en-US" sz="1400" dirty="0"/>
              <a:t> </a:t>
            </a:r>
            <a:r>
              <a:rPr lang="en-US" sz="1400" dirty="0" err="1"/>
              <a:t>kääntyä</a:t>
            </a:r>
            <a:r>
              <a:rPr lang="en-US" sz="1400" dirty="0"/>
              <a:t> </a:t>
            </a:r>
            <a:r>
              <a:rPr lang="en-US" sz="1400" dirty="0" err="1"/>
              <a:t>loppusuoralle</a:t>
            </a:r>
            <a:r>
              <a:rPr lang="en-US" sz="1400" dirty="0"/>
              <a:t>. Mj-</a:t>
            </a:r>
            <a:r>
              <a:rPr lang="en-US" sz="1400" dirty="0" err="1"/>
              <a:t>valmentajien</a:t>
            </a:r>
            <a:r>
              <a:rPr lang="en-US" sz="1400" dirty="0"/>
              <a:t> </a:t>
            </a:r>
            <a:r>
              <a:rPr lang="en-US" sz="1400" dirty="0" err="1"/>
              <a:t>tapaaminen</a:t>
            </a:r>
            <a:r>
              <a:rPr lang="en-US" sz="1400" dirty="0"/>
              <a:t> ja </a:t>
            </a:r>
            <a:r>
              <a:rPr lang="en-US" sz="1400" dirty="0" err="1"/>
              <a:t>syksyn</a:t>
            </a:r>
            <a:r>
              <a:rPr lang="en-US" sz="1400" dirty="0"/>
              <a:t> </a:t>
            </a:r>
            <a:r>
              <a:rPr lang="en-US" sz="1400" dirty="0" err="1"/>
              <a:t>valmennusaikojen</a:t>
            </a:r>
            <a:r>
              <a:rPr lang="en-US" sz="1400" dirty="0"/>
              <a:t> </a:t>
            </a:r>
            <a:r>
              <a:rPr lang="en-US" sz="1400" dirty="0" err="1"/>
              <a:t>varaaminen</a:t>
            </a:r>
            <a:r>
              <a:rPr lang="en-US" sz="1400" dirty="0"/>
              <a:t> </a:t>
            </a:r>
            <a:r>
              <a:rPr lang="en-US" sz="1400" dirty="0" err="1"/>
              <a:t>maalis</a:t>
            </a:r>
            <a:r>
              <a:rPr lang="en-US" sz="1400" dirty="0"/>
              <a:t> – </a:t>
            </a:r>
            <a:r>
              <a:rPr lang="en-US" sz="1400" dirty="0" err="1"/>
              <a:t>huhtikuun</a:t>
            </a:r>
            <a:r>
              <a:rPr lang="en-US" sz="1400" dirty="0"/>
              <a:t> </a:t>
            </a:r>
            <a:r>
              <a:rPr lang="en-US" sz="1400" dirty="0" err="1"/>
              <a:t>aikana</a:t>
            </a:r>
            <a:r>
              <a:rPr lang="en-US" sz="1400" dirty="0"/>
              <a:t>.</a:t>
            </a:r>
          </a:p>
          <a:p>
            <a:pPr marL="285750" indent="-228600" algn="ctr">
              <a:lnSpc>
                <a:spcPct val="90000"/>
              </a:lnSpc>
              <a:spcAft>
                <a:spcPts val="600"/>
              </a:spcAft>
              <a:buFont typeface="Arial" panose="020B0604020202020204" pitchFamily="34" charset="0"/>
              <a:buChar char="•"/>
            </a:pPr>
            <a:r>
              <a:rPr lang="en-US" sz="1400" dirty="0"/>
              <a:t>OKM –</a:t>
            </a:r>
            <a:r>
              <a:rPr lang="en-US" sz="1400" dirty="0" err="1"/>
              <a:t>hankeraha</a:t>
            </a:r>
            <a:r>
              <a:rPr lang="en-US" sz="1400" dirty="0"/>
              <a:t> </a:t>
            </a:r>
            <a:r>
              <a:rPr lang="en-US" sz="1400" dirty="0" err="1"/>
              <a:t>Osaamisen</a:t>
            </a:r>
            <a:r>
              <a:rPr lang="en-US" sz="1400" dirty="0"/>
              <a:t> </a:t>
            </a:r>
            <a:r>
              <a:rPr lang="en-US" sz="1400" dirty="0" err="1"/>
              <a:t>kehittämisen</a:t>
            </a:r>
            <a:r>
              <a:rPr lang="en-US" sz="1400" dirty="0"/>
              <a:t> </a:t>
            </a:r>
            <a:r>
              <a:rPr lang="en-US" sz="1400" dirty="0" err="1"/>
              <a:t>erityistehtävä</a:t>
            </a:r>
            <a:r>
              <a:rPr lang="en-US" sz="1400" dirty="0"/>
              <a:t> 10 000 € </a:t>
            </a:r>
            <a:r>
              <a:rPr lang="en-US" sz="1400" dirty="0" err="1"/>
              <a:t>vuodelle</a:t>
            </a:r>
            <a:r>
              <a:rPr lang="en-US" sz="1400" dirty="0"/>
              <a:t> 2025. </a:t>
            </a:r>
            <a:r>
              <a:rPr lang="en-US" sz="1400" dirty="0" err="1"/>
              <a:t>Kohdennettu</a:t>
            </a:r>
            <a:r>
              <a:rPr lang="en-US" sz="1400" dirty="0"/>
              <a:t> </a:t>
            </a:r>
            <a:r>
              <a:rPr lang="en-US" sz="1400" dirty="0" err="1"/>
              <a:t>maajoukkueratsastajien</a:t>
            </a:r>
            <a:r>
              <a:rPr lang="en-US" sz="1400" dirty="0"/>
              <a:t> </a:t>
            </a:r>
            <a:r>
              <a:rPr lang="en-US" sz="1400" dirty="0" err="1"/>
              <a:t>suorituskyvyn</a:t>
            </a:r>
            <a:r>
              <a:rPr lang="en-US" sz="1400" dirty="0"/>
              <a:t> </a:t>
            </a:r>
            <a:r>
              <a:rPr lang="en-US" sz="1400" dirty="0" err="1"/>
              <a:t>kehittämiseen</a:t>
            </a:r>
            <a:r>
              <a:rPr lang="en-US" sz="1400" dirty="0"/>
              <a:t> ja </a:t>
            </a:r>
            <a:r>
              <a:rPr lang="en-US" sz="1400" dirty="0" err="1"/>
              <a:t>mittausjärjestelmän</a:t>
            </a:r>
            <a:r>
              <a:rPr lang="en-US" sz="1400" dirty="0"/>
              <a:t> </a:t>
            </a:r>
            <a:r>
              <a:rPr lang="en-US" sz="1400" dirty="0" err="1"/>
              <a:t>käyttöönottoon</a:t>
            </a:r>
            <a:r>
              <a:rPr lang="en-US" sz="1400" dirty="0"/>
              <a:t>.</a:t>
            </a:r>
          </a:p>
          <a:p>
            <a:pPr marL="285750" indent="-228600" algn="ctr">
              <a:lnSpc>
                <a:spcPct val="90000"/>
              </a:lnSpc>
              <a:spcAft>
                <a:spcPts val="600"/>
              </a:spcAft>
              <a:buFont typeface="Arial" panose="020B0604020202020204" pitchFamily="34" charset="0"/>
              <a:buChar char="•"/>
            </a:pPr>
            <a:r>
              <a:rPr lang="en-US" sz="1400" dirty="0"/>
              <a:t>2024 OKM </a:t>
            </a:r>
            <a:r>
              <a:rPr lang="en-US" sz="1400" dirty="0" err="1"/>
              <a:t>hankeraha</a:t>
            </a:r>
            <a:r>
              <a:rPr lang="en-US" sz="1400" dirty="0"/>
              <a:t>: </a:t>
            </a:r>
            <a:r>
              <a:rPr lang="en-US" sz="1400" dirty="0" err="1"/>
              <a:t>pohjien</a:t>
            </a:r>
            <a:r>
              <a:rPr lang="en-US" sz="1400" dirty="0"/>
              <a:t> </a:t>
            </a:r>
            <a:r>
              <a:rPr lang="en-US" sz="1400" dirty="0" err="1"/>
              <a:t>mittausprojektin</a:t>
            </a:r>
            <a:r>
              <a:rPr lang="en-US" sz="1400" dirty="0"/>
              <a:t> </a:t>
            </a:r>
            <a:r>
              <a:rPr lang="en-US" sz="1400" dirty="0" err="1"/>
              <a:t>loppuun</a:t>
            </a:r>
            <a:r>
              <a:rPr lang="en-US" sz="1400" dirty="0"/>
              <a:t> </a:t>
            </a:r>
            <a:r>
              <a:rPr lang="en-US" sz="1400" dirty="0" err="1"/>
              <a:t>vieminen</a:t>
            </a:r>
            <a:r>
              <a:rPr lang="en-US" sz="1400" dirty="0"/>
              <a:t>, </a:t>
            </a:r>
            <a:r>
              <a:rPr lang="en-US" sz="1400" dirty="0" err="1"/>
              <a:t>ratsastajan</a:t>
            </a:r>
            <a:r>
              <a:rPr lang="en-US" sz="1400" dirty="0"/>
              <a:t> </a:t>
            </a:r>
            <a:r>
              <a:rPr lang="en-US" sz="1400" dirty="0" err="1"/>
              <a:t>tasapainon</a:t>
            </a:r>
            <a:r>
              <a:rPr lang="en-US" sz="1400" dirty="0"/>
              <a:t> </a:t>
            </a:r>
            <a:r>
              <a:rPr lang="en-US" sz="1400" dirty="0" err="1"/>
              <a:t>mittaukset</a:t>
            </a:r>
            <a:r>
              <a:rPr lang="en-US" sz="1400" dirty="0"/>
              <a:t> </a:t>
            </a:r>
            <a:r>
              <a:rPr lang="en-US" sz="1400" dirty="0" err="1"/>
              <a:t>yhteistyössä</a:t>
            </a:r>
            <a:r>
              <a:rPr lang="en-US" sz="1400" dirty="0"/>
              <a:t> </a:t>
            </a:r>
            <a:r>
              <a:rPr lang="en-US" sz="1400" dirty="0" err="1"/>
              <a:t>Vierumäen</a:t>
            </a:r>
            <a:r>
              <a:rPr lang="en-US" sz="1400" dirty="0"/>
              <a:t> </a:t>
            </a:r>
            <a:r>
              <a:rPr lang="en-US" sz="1400" dirty="0" err="1"/>
              <a:t>kanssa</a:t>
            </a:r>
            <a:r>
              <a:rPr lang="en-US" sz="1400" dirty="0"/>
              <a:t>.</a:t>
            </a:r>
          </a:p>
          <a:p>
            <a:pPr marL="285750" indent="-228600" algn="ctr">
              <a:lnSpc>
                <a:spcPct val="90000"/>
              </a:lnSpc>
              <a:spcAft>
                <a:spcPts val="600"/>
              </a:spcAft>
              <a:buFont typeface="Arial" panose="020B0604020202020204" pitchFamily="34" charset="0"/>
              <a:buChar char="•"/>
            </a:pPr>
            <a:endParaRPr lang="en-US" sz="1400"/>
          </a:p>
        </p:txBody>
      </p:sp>
    </p:spTree>
    <p:extLst>
      <p:ext uri="{BB962C8B-B14F-4D97-AF65-F5344CB8AC3E}">
        <p14:creationId xmlns:p14="http://schemas.microsoft.com/office/powerpoint/2010/main" val="3366268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B6F7-7D71-A7FE-3E09-C1F48C38FF95}"/>
              </a:ext>
            </a:extLst>
          </p:cNvPr>
          <p:cNvSpPr>
            <a:spLocks noGrp="1"/>
          </p:cNvSpPr>
          <p:nvPr>
            <p:ph type="title"/>
          </p:nvPr>
        </p:nvSpPr>
        <p:spPr>
          <a:xfrm>
            <a:off x="876693" y="379764"/>
            <a:ext cx="4161537" cy="1125424"/>
          </a:xfrm>
        </p:spPr>
        <p:txBody>
          <a:bodyPr vert="horz" lIns="91440" tIns="45720" rIns="91440" bIns="45720" rtlCol="0" anchor="b">
            <a:normAutofit/>
          </a:bodyPr>
          <a:lstStyle/>
          <a:p>
            <a:r>
              <a:rPr lang="en-US" sz="3200"/>
              <a:t>Urheilualueet</a:t>
            </a:r>
          </a:p>
        </p:txBody>
      </p:sp>
      <p:sp>
        <p:nvSpPr>
          <p:cNvPr id="3" name="TextBox 2">
            <a:extLst>
              <a:ext uri="{FF2B5EF4-FFF2-40B4-BE49-F238E27FC236}">
                <a16:creationId xmlns:a16="http://schemas.microsoft.com/office/drawing/2014/main" id="{A43D2B44-73B9-DCB3-41F7-3FBA86E6B8D5}"/>
              </a:ext>
            </a:extLst>
          </p:cNvPr>
          <p:cNvSpPr txBox="1"/>
          <p:nvPr/>
        </p:nvSpPr>
        <p:spPr>
          <a:xfrm>
            <a:off x="876692" y="1732731"/>
            <a:ext cx="4394010" cy="431315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marL="285750" indent="-228600">
              <a:lnSpc>
                <a:spcPct val="90000"/>
              </a:lnSpc>
              <a:spcAft>
                <a:spcPts val="600"/>
              </a:spcAft>
              <a:buFont typeface="Arial" panose="020B0604020202020204" pitchFamily="34" charset="0"/>
              <a:buChar char="•"/>
            </a:pPr>
            <a:r>
              <a:rPr lang="en-US" dirty="0" err="1"/>
              <a:t>Jatkuva</a:t>
            </a:r>
            <a:r>
              <a:rPr lang="en-US" dirty="0"/>
              <a:t> </a:t>
            </a:r>
            <a:r>
              <a:rPr lang="en-US" dirty="0" err="1"/>
              <a:t>korjaus</a:t>
            </a:r>
            <a:r>
              <a:rPr lang="en-US" dirty="0"/>
              <a:t> ja /tai </a:t>
            </a:r>
            <a:r>
              <a:rPr lang="en-US" dirty="0" err="1"/>
              <a:t>päivitys</a:t>
            </a:r>
            <a:r>
              <a:rPr lang="en-US" dirty="0"/>
              <a:t>. </a:t>
            </a:r>
            <a:r>
              <a:rPr lang="en-US" dirty="0" err="1"/>
              <a:t>Huomioitavaa</a:t>
            </a:r>
            <a:r>
              <a:rPr lang="en-US" dirty="0"/>
              <a:t>: </a:t>
            </a:r>
            <a:r>
              <a:rPr lang="en-US" dirty="0" err="1"/>
              <a:t>Opetus</a:t>
            </a:r>
            <a:r>
              <a:rPr lang="en-US" dirty="0"/>
              <a:t> </a:t>
            </a:r>
            <a:r>
              <a:rPr lang="en-US" dirty="0" err="1"/>
              <a:t>ei</a:t>
            </a:r>
            <a:r>
              <a:rPr lang="en-US" dirty="0"/>
              <a:t> </a:t>
            </a:r>
            <a:r>
              <a:rPr lang="en-US" dirty="0" err="1"/>
              <a:t>tarvitse</a:t>
            </a:r>
            <a:r>
              <a:rPr lang="en-US" dirty="0"/>
              <a:t> </a:t>
            </a:r>
            <a:r>
              <a:rPr lang="en-US" dirty="0" err="1"/>
              <a:t>näin</a:t>
            </a:r>
            <a:r>
              <a:rPr lang="en-US" dirty="0"/>
              <a:t> </a:t>
            </a:r>
            <a:r>
              <a:rPr lang="en-US" dirty="0" err="1"/>
              <a:t>laajoja</a:t>
            </a:r>
            <a:r>
              <a:rPr lang="en-US" dirty="0"/>
              <a:t> </a:t>
            </a:r>
            <a:r>
              <a:rPr lang="en-US" dirty="0" err="1"/>
              <a:t>alueita</a:t>
            </a:r>
            <a:r>
              <a:rPr lang="en-US" dirty="0"/>
              <a:t>, </a:t>
            </a:r>
            <a:r>
              <a:rPr lang="en-US" dirty="0" err="1"/>
              <a:t>jolloin</a:t>
            </a:r>
            <a:r>
              <a:rPr lang="en-US" dirty="0"/>
              <a:t> </a:t>
            </a:r>
            <a:r>
              <a:rPr lang="en-US" dirty="0" err="1"/>
              <a:t>opetuksen</a:t>
            </a:r>
            <a:r>
              <a:rPr lang="en-US" dirty="0"/>
              <a:t> </a:t>
            </a:r>
            <a:r>
              <a:rPr lang="en-US" dirty="0" err="1"/>
              <a:t>rahoituksen</a:t>
            </a:r>
            <a:r>
              <a:rPr lang="en-US" dirty="0"/>
              <a:t> </a:t>
            </a:r>
            <a:r>
              <a:rPr lang="en-US" dirty="0" err="1"/>
              <a:t>jyvitys</a:t>
            </a:r>
            <a:r>
              <a:rPr lang="en-US" dirty="0"/>
              <a:t> </a:t>
            </a:r>
            <a:r>
              <a:rPr lang="en-US" dirty="0" err="1"/>
              <a:t>alueiden</a:t>
            </a:r>
            <a:r>
              <a:rPr lang="en-US" dirty="0"/>
              <a:t> </a:t>
            </a:r>
            <a:r>
              <a:rPr lang="en-US" dirty="0" err="1"/>
              <a:t>hoitoon</a:t>
            </a:r>
            <a:r>
              <a:rPr lang="en-US" dirty="0"/>
              <a:t> </a:t>
            </a:r>
            <a:r>
              <a:rPr lang="en-US" dirty="0" err="1"/>
              <a:t>rajoitetumpaa</a:t>
            </a:r>
            <a:r>
              <a:rPr lang="en-US" dirty="0"/>
              <a:t> </a:t>
            </a:r>
            <a:r>
              <a:rPr lang="en-US" dirty="0" err="1"/>
              <a:t>kuin</a:t>
            </a:r>
            <a:r>
              <a:rPr lang="en-US" dirty="0"/>
              <a:t> </a:t>
            </a:r>
            <a:r>
              <a:rPr lang="en-US" dirty="0" err="1"/>
              <a:t>ennen</a:t>
            </a:r>
            <a:r>
              <a:rPr lang="en-US" dirty="0"/>
              <a:t>.</a:t>
            </a:r>
          </a:p>
          <a:p>
            <a:pPr marL="285750" indent="-228600">
              <a:lnSpc>
                <a:spcPct val="90000"/>
              </a:lnSpc>
              <a:spcAft>
                <a:spcPts val="600"/>
              </a:spcAft>
              <a:buFont typeface="Arial" panose="020B0604020202020204" pitchFamily="34" charset="0"/>
              <a:buChar char="•"/>
            </a:pPr>
            <a:r>
              <a:rPr lang="en-US" dirty="0" err="1"/>
              <a:t>Tulevia</a:t>
            </a:r>
            <a:r>
              <a:rPr lang="en-US" dirty="0"/>
              <a:t> ja </a:t>
            </a:r>
            <a:r>
              <a:rPr lang="en-US" dirty="0" err="1"/>
              <a:t>meneillään</a:t>
            </a:r>
            <a:r>
              <a:rPr lang="en-US" dirty="0"/>
              <a:t> </a:t>
            </a:r>
            <a:r>
              <a:rPr lang="en-US" dirty="0" err="1"/>
              <a:t>olevia</a:t>
            </a:r>
            <a:r>
              <a:rPr lang="en-US" dirty="0"/>
              <a:t> </a:t>
            </a:r>
            <a:r>
              <a:rPr lang="en-US" dirty="0" err="1"/>
              <a:t>korjaushankkeita</a:t>
            </a:r>
            <a:r>
              <a:rPr lang="en-US" dirty="0"/>
              <a:t>:</a:t>
            </a:r>
          </a:p>
          <a:p>
            <a:pPr indent="-228600">
              <a:lnSpc>
                <a:spcPct val="90000"/>
              </a:lnSpc>
              <a:spcAft>
                <a:spcPts val="600"/>
              </a:spcAft>
              <a:buFont typeface="Arial" panose="020B0604020202020204" pitchFamily="34" charset="0"/>
              <a:buChar char="•"/>
            </a:pPr>
            <a:r>
              <a:rPr lang="en-US" dirty="0"/>
              <a:t>          - </a:t>
            </a:r>
            <a:r>
              <a:rPr lang="en-US" dirty="0" err="1"/>
              <a:t>Ypäjä</a:t>
            </a:r>
            <a:r>
              <a:rPr lang="en-US" dirty="0"/>
              <a:t> </a:t>
            </a:r>
            <a:r>
              <a:rPr lang="en-US" dirty="0" err="1"/>
              <a:t>hallin</a:t>
            </a:r>
            <a:r>
              <a:rPr lang="en-US" dirty="0"/>
              <a:t> </a:t>
            </a:r>
            <a:r>
              <a:rPr lang="en-US" dirty="0" err="1"/>
              <a:t>tukirakenteiden</a:t>
            </a:r>
            <a:r>
              <a:rPr lang="en-US" dirty="0"/>
              <a:t> 	</a:t>
            </a:r>
            <a:r>
              <a:rPr lang="en-US" dirty="0" err="1"/>
              <a:t>vahvistus</a:t>
            </a:r>
            <a:r>
              <a:rPr lang="en-US" dirty="0"/>
              <a:t>, </a:t>
            </a:r>
            <a:r>
              <a:rPr lang="en-US" dirty="0" err="1"/>
              <a:t>valmis</a:t>
            </a:r>
            <a:endParaRPr lang="en-US" dirty="0"/>
          </a:p>
          <a:p>
            <a:pPr indent="-228600">
              <a:lnSpc>
                <a:spcPct val="90000"/>
              </a:lnSpc>
              <a:spcAft>
                <a:spcPts val="600"/>
              </a:spcAft>
              <a:buFont typeface="Arial" panose="020B0604020202020204" pitchFamily="34" charset="0"/>
              <a:buChar char="•"/>
            </a:pPr>
            <a:r>
              <a:rPr lang="en-US" dirty="0"/>
              <a:t>          - </a:t>
            </a:r>
            <a:r>
              <a:rPr lang="en-US" dirty="0" err="1"/>
              <a:t>Juhlakentän</a:t>
            </a:r>
            <a:r>
              <a:rPr lang="en-US" dirty="0"/>
              <a:t> </a:t>
            </a:r>
            <a:r>
              <a:rPr lang="en-US" dirty="0" err="1"/>
              <a:t>korjaus</a:t>
            </a:r>
            <a:r>
              <a:rPr lang="en-US" dirty="0"/>
              <a:t> </a:t>
            </a:r>
            <a:r>
              <a:rPr lang="en-US" dirty="0" err="1"/>
              <a:t>kevään</a:t>
            </a:r>
            <a:r>
              <a:rPr lang="en-US" dirty="0"/>
              <a:t> </a:t>
            </a:r>
            <a:r>
              <a:rPr lang="en-US" dirty="0" err="1"/>
              <a:t>aikana</a:t>
            </a:r>
            <a:endParaRPr lang="en-US" dirty="0"/>
          </a:p>
          <a:p>
            <a:pPr indent="-228600">
              <a:lnSpc>
                <a:spcPct val="90000"/>
              </a:lnSpc>
              <a:spcAft>
                <a:spcPts val="600"/>
              </a:spcAft>
              <a:buFont typeface="Arial" panose="020B0604020202020204" pitchFamily="34" charset="0"/>
              <a:buChar char="•"/>
            </a:pPr>
            <a:r>
              <a:rPr lang="en-US" dirty="0"/>
              <a:t>          - </a:t>
            </a:r>
            <a:r>
              <a:rPr lang="en-US" dirty="0" err="1"/>
              <a:t>Keskikentän</a:t>
            </a:r>
            <a:r>
              <a:rPr lang="en-US" dirty="0"/>
              <a:t> </a:t>
            </a:r>
            <a:r>
              <a:rPr lang="en-US" dirty="0" err="1"/>
              <a:t>täydellinen</a:t>
            </a:r>
            <a:r>
              <a:rPr lang="en-US" dirty="0"/>
              <a:t> </a:t>
            </a:r>
            <a:r>
              <a:rPr lang="en-US" dirty="0" err="1"/>
              <a:t>remontti</a:t>
            </a:r>
            <a:r>
              <a:rPr lang="en-US" dirty="0"/>
              <a:t> 	</a:t>
            </a:r>
            <a:r>
              <a:rPr lang="en-US" dirty="0" err="1"/>
              <a:t>etsii</a:t>
            </a:r>
            <a:r>
              <a:rPr lang="en-US" dirty="0"/>
              <a:t> </a:t>
            </a:r>
            <a:r>
              <a:rPr lang="en-US" dirty="0" err="1"/>
              <a:t>rahoitusta</a:t>
            </a:r>
            <a:endParaRPr lang="en-US" dirty="0"/>
          </a:p>
          <a:p>
            <a:pPr indent="-228600">
              <a:lnSpc>
                <a:spcPct val="90000"/>
              </a:lnSpc>
              <a:spcAft>
                <a:spcPts val="600"/>
              </a:spcAft>
              <a:buFont typeface="Arial" panose="020B0604020202020204" pitchFamily="34" charset="0"/>
              <a:buChar char="•"/>
            </a:pPr>
            <a:r>
              <a:rPr lang="en-US" dirty="0"/>
              <a:t>          - </a:t>
            </a:r>
            <a:r>
              <a:rPr lang="en-US" dirty="0" err="1"/>
              <a:t>Hiekkalaatikon</a:t>
            </a:r>
            <a:r>
              <a:rPr lang="en-US" dirty="0"/>
              <a:t> </a:t>
            </a:r>
            <a:r>
              <a:rPr lang="en-US" dirty="0" err="1"/>
              <a:t>pinnan</a:t>
            </a:r>
            <a:r>
              <a:rPr lang="en-US" dirty="0"/>
              <a:t> </a:t>
            </a:r>
            <a:r>
              <a:rPr lang="en-US" dirty="0" err="1"/>
              <a:t>muutos</a:t>
            </a:r>
            <a:r>
              <a:rPr lang="en-US" dirty="0"/>
              <a:t> 	</a:t>
            </a:r>
            <a:r>
              <a:rPr lang="en-US" dirty="0" err="1"/>
              <a:t>Allweather</a:t>
            </a:r>
            <a:r>
              <a:rPr lang="en-US" dirty="0"/>
              <a:t> </a:t>
            </a:r>
            <a:r>
              <a:rPr lang="en-US" dirty="0" err="1"/>
              <a:t>kuidulla</a:t>
            </a:r>
            <a:r>
              <a:rPr lang="en-US" dirty="0"/>
              <a:t> </a:t>
            </a:r>
            <a:r>
              <a:rPr lang="en-US" dirty="0" err="1"/>
              <a:t>toteutunee</a:t>
            </a:r>
            <a:r>
              <a:rPr lang="en-US" dirty="0"/>
              <a:t> 	</a:t>
            </a:r>
            <a:r>
              <a:rPr lang="en-US" dirty="0" err="1"/>
              <a:t>kevään</a:t>
            </a:r>
            <a:r>
              <a:rPr lang="en-US" dirty="0"/>
              <a:t> </a:t>
            </a:r>
            <a:r>
              <a:rPr lang="en-US" dirty="0" err="1"/>
              <a:t>aikana</a:t>
            </a:r>
            <a:r>
              <a:rPr lang="en-US" sz="1600" dirty="0"/>
              <a:t>.</a:t>
            </a:r>
          </a:p>
          <a:p>
            <a:pPr indent="-228600">
              <a:lnSpc>
                <a:spcPct val="90000"/>
              </a:lnSpc>
              <a:spcAft>
                <a:spcPts val="600"/>
              </a:spcAft>
              <a:buFont typeface="Arial" panose="020B0604020202020204" pitchFamily="34" charset="0"/>
              <a:buChar char="•"/>
            </a:pPr>
            <a:r>
              <a:rPr lang="en-US" sz="1600" dirty="0" err="1"/>
              <a:t>Pohjien</a:t>
            </a:r>
            <a:r>
              <a:rPr lang="en-US" sz="1600" dirty="0"/>
              <a:t> </a:t>
            </a:r>
            <a:r>
              <a:rPr lang="en-US" sz="1600" dirty="0" err="1"/>
              <a:t>laadun</a:t>
            </a:r>
            <a:r>
              <a:rPr lang="en-US" sz="1600"/>
              <a:t> mekaanista</a:t>
            </a:r>
            <a:r>
              <a:rPr lang="en-US" sz="1600" dirty="0"/>
              <a:t> </a:t>
            </a:r>
            <a:r>
              <a:rPr lang="en-US" sz="1600" dirty="0" err="1"/>
              <a:t>arviointia</a:t>
            </a:r>
            <a:r>
              <a:rPr lang="en-US" sz="1600" dirty="0"/>
              <a:t> on </a:t>
            </a:r>
            <a:r>
              <a:rPr lang="en-US" sz="1600" dirty="0" err="1"/>
              <a:t>tehty</a:t>
            </a:r>
            <a:r>
              <a:rPr lang="en-US" sz="1600" dirty="0"/>
              <a:t> </a:t>
            </a:r>
            <a:r>
              <a:rPr lang="en-US" sz="1600" dirty="0" err="1"/>
              <a:t>yhteistyössä</a:t>
            </a:r>
            <a:r>
              <a:rPr lang="en-US" sz="1600" dirty="0"/>
              <a:t> Kari </a:t>
            </a:r>
            <a:r>
              <a:rPr lang="en-US" sz="1600" dirty="0" err="1"/>
              <a:t>Tuomisen</a:t>
            </a:r>
            <a:r>
              <a:rPr lang="en-US" sz="1600" dirty="0"/>
              <a:t> </a:t>
            </a:r>
            <a:r>
              <a:rPr lang="en-US" sz="1600" dirty="0" err="1"/>
              <a:t>kanssa</a:t>
            </a:r>
            <a:endParaRPr lang="en-US" sz="1600" dirty="0"/>
          </a:p>
          <a:p>
            <a:pPr indent="-228600">
              <a:lnSpc>
                <a:spcPct val="90000"/>
              </a:lnSpc>
              <a:spcAft>
                <a:spcPts val="600"/>
              </a:spcAft>
              <a:buFont typeface="Arial" panose="020B0604020202020204" pitchFamily="34" charset="0"/>
              <a:buChar char="•"/>
            </a:pPr>
            <a:endParaRPr lang="en-US" sz="1600" dirty="0"/>
          </a:p>
        </p:txBody>
      </p:sp>
      <p:pic>
        <p:nvPicPr>
          <p:cNvPr id="4" name="Picture 3">
            <a:extLst>
              <a:ext uri="{FF2B5EF4-FFF2-40B4-BE49-F238E27FC236}">
                <a16:creationId xmlns:a16="http://schemas.microsoft.com/office/drawing/2014/main" id="{69F07B2E-13BC-CCFE-1887-2386B5B63974}"/>
              </a:ext>
            </a:extLst>
          </p:cNvPr>
          <p:cNvPicPr>
            <a:picLocks noChangeAspect="1"/>
          </p:cNvPicPr>
          <p:nvPr/>
        </p:nvPicPr>
        <p:blipFill>
          <a:blip r:embed="rId2"/>
          <a:srcRect l="4517" r="11108"/>
          <a:stretch/>
        </p:blipFill>
        <p:spPr>
          <a:xfrm rot="5400000">
            <a:off x="5714999" y="381000"/>
            <a:ext cx="6858000" cy="6095999"/>
          </a:xfrm>
          <a:prstGeom prst="rect">
            <a:avLst/>
          </a:prstGeom>
        </p:spPr>
      </p:pic>
      <p:sp>
        <p:nvSpPr>
          <p:cNvPr id="9" name="Rectangle 8">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extLst>
      <p:ext uri="{BB962C8B-B14F-4D97-AF65-F5344CB8AC3E}">
        <p14:creationId xmlns:p14="http://schemas.microsoft.com/office/powerpoint/2010/main" val="4214311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34A764-E1B6-999E-437C-71F4C486F897}"/>
              </a:ext>
            </a:extLst>
          </p:cNvPr>
          <p:cNvSpPr>
            <a:spLocks noGrp="1"/>
          </p:cNvSpPr>
          <p:nvPr>
            <p:ph type="title"/>
          </p:nvPr>
        </p:nvSpPr>
        <p:spPr/>
        <p:txBody>
          <a:bodyPr>
            <a:normAutofit/>
          </a:bodyPr>
          <a:lstStyle/>
          <a:p>
            <a:r>
              <a:rPr lang="fi-FI" sz="4000" dirty="0"/>
              <a:t>Hevosopiston ja </a:t>
            </a:r>
            <a:r>
              <a:rPr lang="fi-FI" sz="4000" dirty="0" err="1"/>
              <a:t>SRL:n</a:t>
            </a:r>
            <a:r>
              <a:rPr lang="fi-FI" sz="4000" dirty="0"/>
              <a:t> välinen sopimus</a:t>
            </a:r>
          </a:p>
        </p:txBody>
      </p:sp>
      <p:sp>
        <p:nvSpPr>
          <p:cNvPr id="3" name="Sisällön paikkamerkki 2">
            <a:extLst>
              <a:ext uri="{FF2B5EF4-FFF2-40B4-BE49-F238E27FC236}">
                <a16:creationId xmlns:a16="http://schemas.microsoft.com/office/drawing/2014/main" id="{6F237197-BCC8-A533-86BA-2D950A8A62EE}"/>
              </a:ext>
            </a:extLst>
          </p:cNvPr>
          <p:cNvSpPr>
            <a:spLocks noGrp="1"/>
          </p:cNvSpPr>
          <p:nvPr>
            <p:ph idx="1"/>
          </p:nvPr>
        </p:nvSpPr>
        <p:spPr>
          <a:xfrm>
            <a:off x="838200" y="1466702"/>
            <a:ext cx="10515600" cy="4351338"/>
          </a:xfrm>
        </p:spPr>
        <p:txBody>
          <a:bodyPr/>
          <a:lstStyle/>
          <a:p>
            <a:r>
              <a:rPr lang="fi-FI" sz="1800" dirty="0">
                <a:solidFill>
                  <a:srgbClr val="000000"/>
                </a:solidFill>
                <a:effectLst/>
                <a:latin typeface="Calibri" panose="020F0502020204030204" pitchFamily="34" charset="0"/>
                <a:ea typeface="Calibri" panose="020F0502020204030204" pitchFamily="34" charset="0"/>
              </a:rPr>
              <a:t>Opetus- ja kulttuuriministeriö ja Suomen Olympiakomitea hyväksyivät keväällä 2017 Hevosopisto Oy:n hevosurheilun valtakunnalliseksi valmennuskeskukseksi (VAKE). </a:t>
            </a:r>
          </a:p>
          <a:p>
            <a:pPr marL="0" indent="0">
              <a:buNone/>
            </a:pPr>
            <a:endParaRPr lang="fi-FI" sz="1800" dirty="0">
              <a:solidFill>
                <a:srgbClr val="000000"/>
              </a:solidFill>
              <a:effectLst/>
              <a:latin typeface="Calibri" panose="020F0502020204030204" pitchFamily="34" charset="0"/>
              <a:ea typeface="Calibri" panose="020F0502020204030204" pitchFamily="34" charset="0"/>
            </a:endParaRPr>
          </a:p>
          <a:p>
            <a:r>
              <a:rPr lang="fi-FI" sz="1800" dirty="0">
                <a:solidFill>
                  <a:srgbClr val="000000"/>
                </a:solidFill>
                <a:effectLst/>
                <a:latin typeface="Calibri" panose="020F0502020204030204" pitchFamily="34" charset="0"/>
                <a:ea typeface="Calibri" panose="020F0502020204030204" pitchFamily="34" charset="0"/>
              </a:rPr>
              <a:t>Yhteistyö koskettaa valmennus- ja koulutustapahtumia, kilpailutapahtumia sekä markkinointi ja viestintäyhteistyötä. Hevosurheilun valtakunnallinen valmennuskeskus on osa Hevosopisto Oy:n toimintaa ja sen tehtävänä on toteuttaa yhteisesti sovitut asiat.</a:t>
            </a:r>
          </a:p>
          <a:p>
            <a:endParaRPr lang="fi-FI" sz="1800" dirty="0">
              <a:solidFill>
                <a:srgbClr val="000000"/>
              </a:solidFill>
              <a:latin typeface="Calibri" panose="020F0502020204030204" pitchFamily="34" charset="0"/>
              <a:ea typeface="Calibri" panose="020F0502020204030204" pitchFamily="34" charset="0"/>
            </a:endParaRPr>
          </a:p>
          <a:p>
            <a:r>
              <a:rPr lang="fi-FI" sz="1800" dirty="0">
                <a:solidFill>
                  <a:srgbClr val="000000"/>
                </a:solidFill>
                <a:effectLst/>
                <a:latin typeface="Calibri" panose="020F0502020204030204" pitchFamily="34" charset="0"/>
                <a:ea typeface="Calibri" panose="020F0502020204030204" pitchFamily="34" charset="0"/>
              </a:rPr>
              <a:t>Sopimus on päivitetty viimeksi 10/2023 </a:t>
            </a:r>
          </a:p>
          <a:p>
            <a:endParaRPr lang="fi-FI" sz="1800" dirty="0">
              <a:solidFill>
                <a:srgbClr val="000000"/>
              </a:solidFill>
              <a:latin typeface="Calibri" panose="020F0502020204030204" pitchFamily="34" charset="0"/>
              <a:ea typeface="Calibri" panose="020F0502020204030204" pitchFamily="34" charset="0"/>
            </a:endParaRPr>
          </a:p>
          <a:p>
            <a:r>
              <a:rPr lang="fi-FI" sz="1800" dirty="0">
                <a:solidFill>
                  <a:srgbClr val="000000"/>
                </a:solidFill>
                <a:effectLst/>
                <a:latin typeface="Calibri" panose="020F0502020204030204" pitchFamily="34" charset="0"/>
                <a:ea typeface="Calibri" panose="020F0502020204030204" pitchFamily="34" charset="0"/>
              </a:rPr>
              <a:t>Rahoitus on haasteellinen, kun Hevosopiston status ei ole ”Urheiluopisto”, tuki </a:t>
            </a:r>
            <a:r>
              <a:rPr lang="fi-FI" sz="1800" dirty="0" err="1">
                <a:solidFill>
                  <a:srgbClr val="000000"/>
                </a:solidFill>
                <a:effectLst/>
                <a:latin typeface="Calibri" panose="020F0502020204030204" pitchFamily="34" charset="0"/>
                <a:ea typeface="Calibri" panose="020F0502020204030204" pitchFamily="34" charset="0"/>
              </a:rPr>
              <a:t>OKM:lta</a:t>
            </a:r>
            <a:r>
              <a:rPr lang="fi-FI" sz="1800" dirty="0">
                <a:solidFill>
                  <a:srgbClr val="000000"/>
                </a:solidFill>
                <a:effectLst/>
                <a:latin typeface="Calibri" panose="020F0502020204030204" pitchFamily="34" charset="0"/>
                <a:ea typeface="Calibri" panose="020F0502020204030204" pitchFamily="34" charset="0"/>
              </a:rPr>
              <a:t> on vaatimaton</a:t>
            </a:r>
          </a:p>
          <a:p>
            <a:endParaRPr lang="fi-FI" sz="1800" dirty="0">
              <a:solidFill>
                <a:srgbClr val="000000"/>
              </a:solidFill>
              <a:latin typeface="Calibri" panose="020F0502020204030204" pitchFamily="34" charset="0"/>
              <a:ea typeface="Calibri" panose="020F0502020204030204" pitchFamily="34" charset="0"/>
            </a:endParaRPr>
          </a:p>
          <a:p>
            <a:endParaRPr lang="fi-FI" sz="1800" dirty="0">
              <a:solidFill>
                <a:srgbClr val="000000"/>
              </a:solidFill>
              <a:effectLst/>
              <a:latin typeface="Calibri" panose="020F0502020204030204" pitchFamily="34" charset="0"/>
              <a:ea typeface="Calibri" panose="020F0502020204030204" pitchFamily="34" charset="0"/>
            </a:endParaRPr>
          </a:p>
          <a:p>
            <a:r>
              <a:rPr lang="fi-FI" sz="1800" dirty="0" err="1">
                <a:solidFill>
                  <a:srgbClr val="000000"/>
                </a:solidFill>
                <a:latin typeface="Calibri" panose="020F0502020204030204" pitchFamily="34" charset="0"/>
                <a:ea typeface="Calibri" panose="020F0502020204030204" pitchFamily="34" charset="0"/>
              </a:rPr>
              <a:t>Vaken</a:t>
            </a:r>
            <a:r>
              <a:rPr lang="fi-FI" sz="1800" dirty="0">
                <a:solidFill>
                  <a:srgbClr val="000000"/>
                </a:solidFill>
                <a:latin typeface="Calibri" panose="020F0502020204030204" pitchFamily="34" charset="0"/>
                <a:ea typeface="Calibri" panose="020F0502020204030204" pitchFamily="34" charset="0"/>
              </a:rPr>
              <a:t> johtaja on  Pirkko </a:t>
            </a:r>
            <a:r>
              <a:rPr lang="fi-FI" sz="1800" dirty="0" err="1">
                <a:solidFill>
                  <a:srgbClr val="000000"/>
                </a:solidFill>
                <a:latin typeface="Calibri" panose="020F0502020204030204" pitchFamily="34" charset="0"/>
                <a:ea typeface="Calibri" panose="020F0502020204030204" pitchFamily="34" charset="0"/>
              </a:rPr>
              <a:t>Herd</a:t>
            </a:r>
            <a:r>
              <a:rPr lang="fi-FI" sz="1800" dirty="0">
                <a:solidFill>
                  <a:srgbClr val="000000"/>
                </a:solidFill>
                <a:latin typeface="Calibri" panose="020F0502020204030204" pitchFamily="34" charset="0"/>
                <a:ea typeface="Calibri" panose="020F0502020204030204" pitchFamily="34" charset="0"/>
              </a:rPr>
              <a:t>, </a:t>
            </a:r>
            <a:r>
              <a:rPr lang="fi-FI" sz="1800" dirty="0" err="1">
                <a:solidFill>
                  <a:srgbClr val="000000"/>
                </a:solidFill>
                <a:latin typeface="Calibri" panose="020F0502020204030204" pitchFamily="34" charset="0"/>
                <a:ea typeface="Calibri" panose="020F0502020204030204" pitchFamily="34" charset="0"/>
              </a:rPr>
              <a:t>HO:n</a:t>
            </a:r>
            <a:r>
              <a:rPr lang="fi-FI" sz="1800" dirty="0">
                <a:solidFill>
                  <a:srgbClr val="000000"/>
                </a:solidFill>
                <a:latin typeface="Calibri" panose="020F0502020204030204" pitchFamily="34" charset="0"/>
                <a:ea typeface="Calibri" panose="020F0502020204030204" pitchFamily="34" charset="0"/>
              </a:rPr>
              <a:t> johtoryhmän jäsen</a:t>
            </a:r>
            <a:endParaRPr lang="fi-FI" sz="800" dirty="0">
              <a:solidFill>
                <a:srgbClr val="000000"/>
              </a:solidFill>
              <a:effectLst/>
              <a:latin typeface="Calibri" panose="020F0502020204030204" pitchFamily="34" charset="0"/>
              <a:ea typeface="Calibri" panose="020F0502020204030204" pitchFamily="34" charset="0"/>
            </a:endParaRPr>
          </a:p>
          <a:p>
            <a:endParaRPr lang="fi-FI" dirty="0"/>
          </a:p>
        </p:txBody>
      </p:sp>
    </p:spTree>
    <p:extLst>
      <p:ext uri="{BB962C8B-B14F-4D97-AF65-F5344CB8AC3E}">
        <p14:creationId xmlns:p14="http://schemas.microsoft.com/office/powerpoint/2010/main" val="3599733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97">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17B029-C4A9-6CDD-8C60-EA5092D7D361}"/>
              </a:ext>
            </a:extLst>
          </p:cNvPr>
          <p:cNvSpPr txBox="1">
            <a:spLocks noGrp="1"/>
          </p:cNvSpPr>
          <p:nvPr>
            <p:ph type="title"/>
          </p:nvPr>
        </p:nvSpPr>
        <p:spPr>
          <a:xfrm>
            <a:off x="501447" y="591123"/>
            <a:ext cx="10515600" cy="628073"/>
          </a:xfrm>
        </p:spPr>
        <p:txBody>
          <a:bodyPr/>
          <a:lstStyle/>
          <a:p>
            <a:pPr lvl="0"/>
            <a:r>
              <a:rPr lang="fi-FI" sz="4000">
                <a:latin typeface="Aptos" pitchFamily="34"/>
              </a:rPr>
              <a:t>Vuosi 2024, kilpailut ja tapahtumat</a:t>
            </a:r>
          </a:p>
        </p:txBody>
      </p:sp>
      <p:sp>
        <p:nvSpPr>
          <p:cNvPr id="3" name="Sisällön paikkamerkki 2">
            <a:extLst>
              <a:ext uri="{FF2B5EF4-FFF2-40B4-BE49-F238E27FC236}">
                <a16:creationId xmlns:a16="http://schemas.microsoft.com/office/drawing/2014/main" id="{5AC57975-8D71-8A0E-037F-013E3D1B7C97}"/>
              </a:ext>
            </a:extLst>
          </p:cNvPr>
          <p:cNvSpPr txBox="1">
            <a:spLocks noGrp="1"/>
          </p:cNvSpPr>
          <p:nvPr>
            <p:ph type="body" idx="4294967295"/>
          </p:nvPr>
        </p:nvSpPr>
        <p:spPr>
          <a:xfrm>
            <a:off x="1052940" y="1487052"/>
            <a:ext cx="10760366" cy="4441213"/>
          </a:xfrm>
        </p:spPr>
        <p:txBody>
          <a:bodyPr/>
          <a:lstStyle/>
          <a:p>
            <a:pPr lvl="0">
              <a:spcBef>
                <a:spcPts val="600"/>
              </a:spcBef>
            </a:pPr>
            <a:r>
              <a:rPr lang="en-US" sz="1500" dirty="0" err="1">
                <a:latin typeface="Aptos" pitchFamily="34"/>
                <a:cs typeface="Calibri" pitchFamily="34"/>
              </a:rPr>
              <a:t>Neljän</a:t>
            </a:r>
            <a:r>
              <a:rPr lang="en-US" sz="1500" dirty="0">
                <a:latin typeface="Aptos" pitchFamily="34"/>
                <a:cs typeface="Calibri" pitchFamily="34"/>
              </a:rPr>
              <a:t> </a:t>
            </a:r>
            <a:r>
              <a:rPr lang="en-US" sz="1500" dirty="0" err="1">
                <a:latin typeface="Aptos" pitchFamily="34"/>
                <a:cs typeface="Calibri" pitchFamily="34"/>
              </a:rPr>
              <a:t>lajin</a:t>
            </a:r>
            <a:r>
              <a:rPr lang="en-US" sz="1500" dirty="0">
                <a:latin typeface="Aptos" pitchFamily="34"/>
                <a:cs typeface="Calibri" pitchFamily="34"/>
              </a:rPr>
              <a:t> SM- </a:t>
            </a:r>
            <a:r>
              <a:rPr lang="en-US" sz="1500" dirty="0" err="1">
                <a:latin typeface="Aptos" pitchFamily="34"/>
                <a:cs typeface="Calibri" pitchFamily="34"/>
              </a:rPr>
              <a:t>kilpailut</a:t>
            </a:r>
            <a:r>
              <a:rPr lang="en-US" sz="1500" dirty="0">
                <a:latin typeface="Aptos" pitchFamily="34"/>
                <a:cs typeface="Calibri" pitchFamily="34"/>
              </a:rPr>
              <a:t> + </a:t>
            </a:r>
            <a:r>
              <a:rPr lang="en-US" sz="1500" dirty="0" err="1">
                <a:latin typeface="Aptos" pitchFamily="34"/>
                <a:cs typeface="Calibri" pitchFamily="34"/>
              </a:rPr>
              <a:t>kouluratsastuksen</a:t>
            </a:r>
            <a:r>
              <a:rPr lang="en-US" sz="1500" dirty="0">
                <a:latin typeface="Aptos" pitchFamily="34"/>
                <a:cs typeface="Calibri" pitchFamily="34"/>
              </a:rPr>
              <a:t> </a:t>
            </a:r>
            <a:r>
              <a:rPr lang="en-US" sz="1500" dirty="0" err="1">
                <a:latin typeface="Aptos" pitchFamily="34"/>
                <a:cs typeface="Calibri" pitchFamily="34"/>
              </a:rPr>
              <a:t>joukkue</a:t>
            </a:r>
            <a:r>
              <a:rPr lang="en-US" sz="1500" dirty="0">
                <a:latin typeface="Aptos" pitchFamily="34"/>
                <a:cs typeface="Calibri" pitchFamily="34"/>
              </a:rPr>
              <a:t> SM-</a:t>
            </a:r>
            <a:r>
              <a:rPr lang="en-US" sz="1500" dirty="0" err="1">
                <a:latin typeface="Aptos" pitchFamily="34"/>
                <a:cs typeface="Calibri" pitchFamily="34"/>
              </a:rPr>
              <a:t>kilpailu</a:t>
            </a:r>
            <a:r>
              <a:rPr lang="en-US" sz="1500" dirty="0">
                <a:latin typeface="Aptos" pitchFamily="34"/>
                <a:cs typeface="Calibri" pitchFamily="34"/>
              </a:rPr>
              <a:t>.</a:t>
            </a:r>
          </a:p>
          <a:p>
            <a:pPr lvl="0">
              <a:spcBef>
                <a:spcPts val="600"/>
              </a:spcBef>
            </a:pPr>
            <a:r>
              <a:rPr lang="en-US" sz="1500" dirty="0" err="1">
                <a:latin typeface="Aptos" pitchFamily="34"/>
                <a:cs typeface="Calibri" pitchFamily="34"/>
              </a:rPr>
              <a:t>Kaksi</a:t>
            </a:r>
            <a:r>
              <a:rPr lang="en-US" sz="1500" dirty="0">
                <a:latin typeface="Aptos" pitchFamily="34"/>
                <a:cs typeface="Calibri" pitchFamily="34"/>
              </a:rPr>
              <a:t> </a:t>
            </a:r>
            <a:r>
              <a:rPr lang="en-US" sz="1500" dirty="0" err="1">
                <a:latin typeface="Aptos" pitchFamily="34"/>
                <a:cs typeface="Calibri" pitchFamily="34"/>
              </a:rPr>
              <a:t>kv</a:t>
            </a:r>
            <a:r>
              <a:rPr lang="en-US" sz="1500" dirty="0">
                <a:latin typeface="Aptos" pitchFamily="34"/>
                <a:cs typeface="Calibri" pitchFamily="34"/>
              </a:rPr>
              <a:t>- </a:t>
            </a:r>
            <a:r>
              <a:rPr lang="en-US" sz="1500" dirty="0" err="1">
                <a:latin typeface="Aptos" pitchFamily="34"/>
                <a:cs typeface="Calibri" pitchFamily="34"/>
              </a:rPr>
              <a:t>kouluratsastuskilpailua</a:t>
            </a:r>
            <a:r>
              <a:rPr lang="en-US" sz="1500" dirty="0">
                <a:latin typeface="Aptos" pitchFamily="34"/>
                <a:cs typeface="Calibri" pitchFamily="34"/>
              </a:rPr>
              <a:t>.</a:t>
            </a:r>
          </a:p>
          <a:p>
            <a:pPr lvl="0">
              <a:spcBef>
                <a:spcPts val="600"/>
              </a:spcBef>
            </a:pPr>
            <a:r>
              <a:rPr lang="en-US" sz="1500" dirty="0" err="1">
                <a:latin typeface="Aptos" pitchFamily="34"/>
                <a:cs typeface="Calibri" pitchFamily="34"/>
              </a:rPr>
              <a:t>Uusittu</a:t>
            </a:r>
            <a:r>
              <a:rPr lang="en-US" sz="1500" dirty="0">
                <a:latin typeface="Aptos" pitchFamily="34"/>
                <a:cs typeface="Calibri" pitchFamily="34"/>
              </a:rPr>
              <a:t> </a:t>
            </a:r>
            <a:r>
              <a:rPr lang="en-US" sz="1500" dirty="0" err="1">
                <a:latin typeface="Aptos" pitchFamily="34"/>
                <a:cs typeface="Calibri" pitchFamily="34"/>
              </a:rPr>
              <a:t>Finnderby</a:t>
            </a:r>
            <a:r>
              <a:rPr lang="en-US" sz="1500" dirty="0">
                <a:latin typeface="Aptos" pitchFamily="34"/>
                <a:cs typeface="Calibri" pitchFamily="34"/>
              </a:rPr>
              <a:t>.</a:t>
            </a:r>
          </a:p>
          <a:p>
            <a:pPr lvl="0">
              <a:spcBef>
                <a:spcPts val="600"/>
              </a:spcBef>
            </a:pPr>
            <a:r>
              <a:rPr lang="en-US" sz="1500" dirty="0" err="1">
                <a:latin typeface="Aptos" pitchFamily="34"/>
                <a:cs typeface="Calibri" pitchFamily="34"/>
              </a:rPr>
              <a:t>Kilpailustartteja</a:t>
            </a:r>
            <a:r>
              <a:rPr lang="en-US" sz="1500" dirty="0">
                <a:latin typeface="Aptos" pitchFamily="34"/>
                <a:cs typeface="Calibri" pitchFamily="34"/>
              </a:rPr>
              <a:t> </a:t>
            </a:r>
            <a:r>
              <a:rPr lang="en-US" sz="1500" dirty="0" err="1">
                <a:latin typeface="Aptos" pitchFamily="34"/>
                <a:cs typeface="Calibri" pitchFamily="34"/>
              </a:rPr>
              <a:t>Hevosopistolla</a:t>
            </a:r>
            <a:r>
              <a:rPr lang="en-US" sz="1500" dirty="0">
                <a:latin typeface="Aptos" pitchFamily="34"/>
                <a:cs typeface="Calibri" pitchFamily="34"/>
              </a:rPr>
              <a:t> </a:t>
            </a:r>
            <a:r>
              <a:rPr lang="en-US" sz="1500" dirty="0" err="1">
                <a:latin typeface="Aptos" pitchFamily="34"/>
                <a:cs typeface="Calibri" pitchFamily="34"/>
              </a:rPr>
              <a:t>yhteensä</a:t>
            </a:r>
            <a:r>
              <a:rPr lang="en-US" sz="1500" dirty="0">
                <a:latin typeface="Aptos" pitchFamily="34"/>
                <a:cs typeface="Calibri" pitchFamily="34"/>
              </a:rPr>
              <a:t> </a:t>
            </a:r>
            <a:r>
              <a:rPr lang="en-US" sz="1500" dirty="0" err="1">
                <a:latin typeface="Aptos" pitchFamily="34"/>
                <a:cs typeface="Calibri" pitchFamily="34"/>
              </a:rPr>
              <a:t>runsaat</a:t>
            </a:r>
            <a:r>
              <a:rPr lang="en-US" sz="1500" dirty="0">
                <a:latin typeface="Aptos" pitchFamily="34"/>
                <a:cs typeface="Calibri" pitchFamily="34"/>
              </a:rPr>
              <a:t> 12 000. </a:t>
            </a:r>
          </a:p>
          <a:p>
            <a:pPr lvl="0">
              <a:spcBef>
                <a:spcPts val="600"/>
              </a:spcBef>
            </a:pPr>
            <a:r>
              <a:rPr lang="en-US" sz="1500" dirty="0" err="1">
                <a:latin typeface="Aptos" pitchFamily="34"/>
                <a:cs typeface="Calibri" pitchFamily="34"/>
              </a:rPr>
              <a:t>Yhteistyö</a:t>
            </a:r>
            <a:r>
              <a:rPr lang="en-US" sz="1500" dirty="0">
                <a:latin typeface="Aptos" pitchFamily="34"/>
                <a:cs typeface="Calibri" pitchFamily="34"/>
              </a:rPr>
              <a:t> </a:t>
            </a:r>
            <a:r>
              <a:rPr lang="en-US" sz="1500" dirty="0" err="1">
                <a:latin typeface="Aptos" pitchFamily="34"/>
                <a:cs typeface="Calibri" pitchFamily="34"/>
              </a:rPr>
              <a:t>Olympiaratsastaja</a:t>
            </a:r>
            <a:r>
              <a:rPr lang="en-US" sz="1500" dirty="0">
                <a:latin typeface="Aptos" pitchFamily="34"/>
                <a:cs typeface="Calibri" pitchFamily="34"/>
              </a:rPr>
              <a:t> Veera </a:t>
            </a:r>
            <a:r>
              <a:rPr lang="en-US" sz="1500" dirty="0" err="1">
                <a:latin typeface="Aptos" pitchFamily="34"/>
                <a:cs typeface="Calibri" pitchFamily="34"/>
              </a:rPr>
              <a:t>Mannisen</a:t>
            </a:r>
            <a:r>
              <a:rPr lang="en-US" sz="1500" dirty="0">
                <a:latin typeface="Aptos" pitchFamily="34"/>
                <a:cs typeface="Calibri" pitchFamily="34"/>
              </a:rPr>
              <a:t> </a:t>
            </a:r>
            <a:r>
              <a:rPr lang="en-US" sz="1500" dirty="0" err="1">
                <a:latin typeface="Aptos" pitchFamily="34"/>
                <a:cs typeface="Calibri" pitchFamily="34"/>
              </a:rPr>
              <a:t>kanssa</a:t>
            </a:r>
            <a:r>
              <a:rPr lang="en-US" sz="1500" dirty="0">
                <a:latin typeface="Aptos" pitchFamily="34"/>
                <a:cs typeface="Calibri" pitchFamily="34"/>
              </a:rPr>
              <a:t>.</a:t>
            </a:r>
          </a:p>
          <a:p>
            <a:pPr lvl="0">
              <a:spcBef>
                <a:spcPts val="600"/>
              </a:spcBef>
            </a:pPr>
            <a:r>
              <a:rPr lang="en-US" sz="1500" dirty="0" err="1">
                <a:latin typeface="Aptos" pitchFamily="34"/>
                <a:cs typeface="Calibri" pitchFamily="34"/>
              </a:rPr>
              <a:t>Huippuosaajien</a:t>
            </a:r>
            <a:r>
              <a:rPr lang="en-US" sz="1500" dirty="0">
                <a:latin typeface="Aptos" pitchFamily="34"/>
                <a:cs typeface="Calibri" pitchFamily="34"/>
              </a:rPr>
              <a:t> </a:t>
            </a:r>
            <a:r>
              <a:rPr lang="en-US" sz="1500" dirty="0" err="1">
                <a:latin typeface="Aptos" pitchFamily="34"/>
                <a:cs typeface="Calibri" pitchFamily="34"/>
              </a:rPr>
              <a:t>klinikat</a:t>
            </a:r>
            <a:r>
              <a:rPr lang="en-US" sz="1500" dirty="0">
                <a:latin typeface="Aptos" pitchFamily="34"/>
                <a:cs typeface="Calibri" pitchFamily="34"/>
              </a:rPr>
              <a:t>,  EEN ja IGEQ </a:t>
            </a:r>
            <a:r>
              <a:rPr lang="en-US" sz="1500" dirty="0" err="1">
                <a:latin typeface="Aptos" pitchFamily="34"/>
                <a:cs typeface="Calibri" pitchFamily="34"/>
              </a:rPr>
              <a:t>vuosikokoukset</a:t>
            </a:r>
            <a:r>
              <a:rPr lang="en-US" sz="1500" dirty="0">
                <a:latin typeface="Aptos" pitchFamily="34"/>
                <a:cs typeface="Calibri" pitchFamily="34"/>
              </a:rPr>
              <a:t> </a:t>
            </a:r>
            <a:r>
              <a:rPr lang="en-US" sz="1500" dirty="0" err="1">
                <a:latin typeface="Aptos" pitchFamily="34"/>
                <a:cs typeface="Calibri" pitchFamily="34"/>
              </a:rPr>
              <a:t>yhdessä</a:t>
            </a:r>
            <a:r>
              <a:rPr lang="en-US" sz="1500" dirty="0">
                <a:latin typeface="Aptos" pitchFamily="34"/>
                <a:cs typeface="Calibri" pitchFamily="34"/>
              </a:rPr>
              <a:t> </a:t>
            </a:r>
            <a:r>
              <a:rPr lang="en-US" sz="1500" dirty="0" err="1">
                <a:latin typeface="Aptos" pitchFamily="34"/>
                <a:cs typeface="Calibri" pitchFamily="34"/>
              </a:rPr>
              <a:t>ensimmäistä</a:t>
            </a:r>
            <a:r>
              <a:rPr lang="en-US" sz="1500" dirty="0">
                <a:latin typeface="Aptos" pitchFamily="34"/>
                <a:cs typeface="Calibri" pitchFamily="34"/>
              </a:rPr>
              <a:t> </a:t>
            </a:r>
            <a:r>
              <a:rPr lang="en-US" sz="1500" dirty="0" err="1">
                <a:latin typeface="Aptos" pitchFamily="34"/>
                <a:cs typeface="Calibri" pitchFamily="34"/>
              </a:rPr>
              <a:t>kertaa</a:t>
            </a:r>
            <a:r>
              <a:rPr lang="en-US" sz="1500" dirty="0">
                <a:latin typeface="Aptos" pitchFamily="34"/>
                <a:cs typeface="Calibri" pitchFamily="34"/>
              </a:rPr>
              <a:t> 18 </a:t>
            </a:r>
            <a:r>
              <a:rPr lang="en-US" sz="1500" dirty="0" err="1">
                <a:latin typeface="Aptos" pitchFamily="34"/>
                <a:cs typeface="Calibri" pitchFamily="34"/>
              </a:rPr>
              <a:t>maata</a:t>
            </a:r>
            <a:r>
              <a:rPr lang="en-US" sz="1500" dirty="0">
                <a:latin typeface="Aptos" pitchFamily="34"/>
                <a:cs typeface="Calibri" pitchFamily="34"/>
              </a:rPr>
              <a:t> (Equestrian Educational Network &amp; International Group for Equestrian Qualifications). HO </a:t>
            </a:r>
            <a:r>
              <a:rPr lang="fi-FI" sz="1500" dirty="0">
                <a:latin typeface="Aptos" pitchFamily="34"/>
              </a:rPr>
              <a:t>ainoa Suomen edustaja. Järjestöön kuuluu yli 30 maata ja sen tavoitteena on pitää yllä ja kehittää ratsastuksen opettamisen laatua kaikissa jäsenmaissa tutkintojärjestelmän avulla. IGEQ järjestää vuosittain koulutusta näyttöarvioijille ja määrittää minimitasot tutkinnoille. Huomioimme tämän niin, että tasomme ovat kansainvälisesti hyväksyttyjä. Suomessa opintonsa suorittanut ratsastuksenohjaaja tai - opettaja voi hakea järjestöltä kansainvälisen työpassin, joka hyväksytään jäsenmaissa työskentelyssä ja jatko-opinnoissa. </a:t>
            </a:r>
            <a:endParaRPr lang="en-US" sz="1500" dirty="0">
              <a:latin typeface="Aptos" pitchFamily="34"/>
              <a:cs typeface="Calibri" pitchFamily="34"/>
            </a:endParaRPr>
          </a:p>
          <a:p>
            <a:pPr lvl="0">
              <a:spcBef>
                <a:spcPts val="600"/>
              </a:spcBef>
            </a:pPr>
            <a:r>
              <a:rPr lang="en-US" sz="1500" dirty="0" err="1">
                <a:latin typeface="Aptos" pitchFamily="34"/>
                <a:cs typeface="Calibri" pitchFamily="34"/>
              </a:rPr>
              <a:t>Valmentajaosaamisen</a:t>
            </a:r>
            <a:r>
              <a:rPr lang="en-US" sz="1500" dirty="0">
                <a:latin typeface="Aptos" pitchFamily="34"/>
                <a:cs typeface="Calibri" pitchFamily="34"/>
              </a:rPr>
              <a:t> </a:t>
            </a:r>
            <a:r>
              <a:rPr lang="en-US" sz="1500" dirty="0" err="1">
                <a:latin typeface="Aptos" pitchFamily="34"/>
                <a:cs typeface="Calibri" pitchFamily="34"/>
              </a:rPr>
              <a:t>kehittäminen</a:t>
            </a:r>
            <a:r>
              <a:rPr lang="en-US" sz="1500" dirty="0">
                <a:latin typeface="Aptos" pitchFamily="34"/>
                <a:cs typeface="Calibri" pitchFamily="34"/>
              </a:rPr>
              <a:t>:</a:t>
            </a:r>
          </a:p>
          <a:p>
            <a:pPr marL="0" lvl="0" indent="0">
              <a:spcBef>
                <a:spcPts val="600"/>
              </a:spcBef>
              <a:buNone/>
            </a:pPr>
            <a:r>
              <a:rPr lang="fi-FI" sz="1500" dirty="0">
                <a:latin typeface="Aptos" pitchFamily="34"/>
                <a:cs typeface="Calibri" pitchFamily="34"/>
              </a:rPr>
              <a:t>-&gt; Vahva ja erittäin hyvä yhteistyö Suomen Ratsastajainliitto (I ja II-</a:t>
            </a:r>
            <a:r>
              <a:rPr lang="fi-FI" sz="1500" dirty="0" err="1">
                <a:latin typeface="Aptos" pitchFamily="34"/>
                <a:cs typeface="Calibri" pitchFamily="34"/>
              </a:rPr>
              <a:t>valm</a:t>
            </a:r>
            <a:r>
              <a:rPr lang="fi-FI" sz="1500" dirty="0">
                <a:latin typeface="Aptos" pitchFamily="34"/>
                <a:cs typeface="Calibri" pitchFamily="34"/>
              </a:rPr>
              <a:t>.), Hevosopisto ja </a:t>
            </a:r>
            <a:r>
              <a:rPr lang="fi-FI" sz="1500" dirty="0" err="1">
                <a:latin typeface="Aptos" pitchFamily="34"/>
                <a:cs typeface="Calibri" pitchFamily="34"/>
              </a:rPr>
              <a:t>Equestrian</a:t>
            </a:r>
            <a:r>
              <a:rPr lang="fi-FI" sz="1500" dirty="0">
                <a:latin typeface="Aptos" pitchFamily="34"/>
                <a:cs typeface="Calibri" pitchFamily="34"/>
              </a:rPr>
              <a:t> </a:t>
            </a:r>
            <a:r>
              <a:rPr lang="fi-FI" sz="1500" dirty="0" err="1">
                <a:latin typeface="Aptos" pitchFamily="34"/>
                <a:cs typeface="Calibri" pitchFamily="34"/>
              </a:rPr>
              <a:t>Trainers</a:t>
            </a:r>
            <a:r>
              <a:rPr lang="fi-FI" sz="1500" dirty="0">
                <a:latin typeface="Aptos" pitchFamily="34"/>
                <a:cs typeface="Calibri" pitchFamily="34"/>
              </a:rPr>
              <a:t> </a:t>
            </a:r>
          </a:p>
          <a:p>
            <a:pPr marL="0" lvl="0" indent="0">
              <a:spcBef>
                <a:spcPts val="600"/>
              </a:spcBef>
              <a:buNone/>
            </a:pPr>
            <a:r>
              <a:rPr lang="fi-FI" sz="1500" dirty="0">
                <a:latin typeface="Aptos" pitchFamily="34"/>
                <a:cs typeface="Calibri" pitchFamily="34"/>
              </a:rPr>
              <a:t>     Finland.</a:t>
            </a:r>
          </a:p>
          <a:p>
            <a:pPr marL="0" lvl="0" indent="0">
              <a:spcBef>
                <a:spcPts val="600"/>
              </a:spcBef>
              <a:buNone/>
            </a:pPr>
            <a:r>
              <a:rPr lang="fi-FI" sz="1500" dirty="0">
                <a:latin typeface="Aptos" pitchFamily="34"/>
                <a:cs typeface="Calibri" pitchFamily="34"/>
              </a:rPr>
              <a:t>-&gt; Valmentajatiimit ja maajoukkuevalmentajien kokoontumiset lajeittain,</a:t>
            </a:r>
          </a:p>
          <a:p>
            <a:pPr marL="0" lvl="0" indent="0">
              <a:spcBef>
                <a:spcPts val="600"/>
              </a:spcBef>
              <a:buNone/>
            </a:pPr>
            <a:r>
              <a:rPr lang="fi-FI" sz="1500" dirty="0">
                <a:latin typeface="Aptos" pitchFamily="34"/>
                <a:cs typeface="Calibri" pitchFamily="34"/>
              </a:rPr>
              <a:t>     maajoukkuekapteenien toiminta aktiivista. </a:t>
            </a:r>
          </a:p>
          <a:p>
            <a:pPr marL="0" lvl="0" indent="0">
              <a:spcBef>
                <a:spcPts val="600"/>
              </a:spcBef>
              <a:buNone/>
            </a:pPr>
            <a:r>
              <a:rPr lang="fi-FI" sz="1500" dirty="0">
                <a:latin typeface="Aptos" pitchFamily="34"/>
                <a:cs typeface="Calibri" pitchFamily="34"/>
              </a:rPr>
              <a:t>-&gt; Lajien valmennus- sekä kilpailutoiminta on valmentajaosaamista kehittävää. </a:t>
            </a:r>
          </a:p>
          <a:p>
            <a:pPr lvl="0">
              <a:lnSpc>
                <a:spcPct val="70000"/>
              </a:lnSpc>
            </a:pPr>
            <a:endParaRPr lang="fi-FI" sz="1500" dirty="0"/>
          </a:p>
        </p:txBody>
      </p:sp>
      <p:pic>
        <p:nvPicPr>
          <p:cNvPr id="4" name="Kuva 6">
            <a:extLst>
              <a:ext uri="{FF2B5EF4-FFF2-40B4-BE49-F238E27FC236}">
                <a16:creationId xmlns:a16="http://schemas.microsoft.com/office/drawing/2014/main" id="{FA663F1F-009D-83C3-1C9A-043CA534007E}"/>
              </a:ext>
            </a:extLst>
          </p:cNvPr>
          <p:cNvPicPr>
            <a:picLocks noChangeAspect="1"/>
          </p:cNvPicPr>
          <p:nvPr/>
        </p:nvPicPr>
        <p:blipFill>
          <a:blip r:embed="rId2"/>
          <a:srcRect/>
          <a:stretch>
            <a:fillRect/>
          </a:stretch>
        </p:blipFill>
        <p:spPr>
          <a:xfrm>
            <a:off x="9775727" y="5240880"/>
            <a:ext cx="2416269" cy="1617119"/>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398">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3026186-001D-DFA3-5B91-89F5763295BA}"/>
              </a:ext>
            </a:extLst>
          </p:cNvPr>
          <p:cNvSpPr txBox="1">
            <a:spLocks noGrp="1"/>
          </p:cNvSpPr>
          <p:nvPr>
            <p:ph type="title"/>
          </p:nvPr>
        </p:nvSpPr>
        <p:spPr/>
        <p:txBody>
          <a:bodyPr/>
          <a:lstStyle/>
          <a:p>
            <a:pPr lvl="0"/>
            <a:r>
              <a:rPr lang="fi-FI"/>
              <a:t>Kilpailujen tunnusluvut 2024</a:t>
            </a:r>
          </a:p>
        </p:txBody>
      </p:sp>
      <p:grpSp>
        <p:nvGrpSpPr>
          <p:cNvPr id="3" name="Sisällön paikkamerkki 5">
            <a:extLst>
              <a:ext uri="{FF2B5EF4-FFF2-40B4-BE49-F238E27FC236}">
                <a16:creationId xmlns:a16="http://schemas.microsoft.com/office/drawing/2014/main" id="{4CD1FD4A-3437-1861-12F2-6504334D9BB3}"/>
              </a:ext>
            </a:extLst>
          </p:cNvPr>
          <p:cNvGrpSpPr/>
          <p:nvPr/>
        </p:nvGrpSpPr>
        <p:grpSpPr>
          <a:xfrm>
            <a:off x="656842" y="1655784"/>
            <a:ext cx="5219105" cy="3946246"/>
            <a:chOff x="656842" y="2113986"/>
            <a:chExt cx="5219105" cy="3511174"/>
          </a:xfrm>
        </p:grpSpPr>
        <p:sp>
          <p:nvSpPr>
            <p:cNvPr id="4" name="Vapaamuotoinen: Muoto 5">
              <a:extLst>
                <a:ext uri="{FF2B5EF4-FFF2-40B4-BE49-F238E27FC236}">
                  <a16:creationId xmlns:a16="http://schemas.microsoft.com/office/drawing/2014/main" id="{E1C92906-2B37-41F6-7A78-5570D1CDEE27}"/>
                </a:ext>
              </a:extLst>
            </p:cNvPr>
            <p:cNvSpPr/>
            <p:nvPr/>
          </p:nvSpPr>
          <p:spPr>
            <a:xfrm>
              <a:off x="2404272" y="2117756"/>
              <a:ext cx="3471675" cy="1570180"/>
            </a:xfrm>
            <a:custGeom>
              <a:avLst/>
              <a:gdLst>
                <a:gd name="f0" fmla="val 10800000"/>
                <a:gd name="f1" fmla="val 5400000"/>
                <a:gd name="f2" fmla="val 180"/>
                <a:gd name="f3" fmla="val w"/>
                <a:gd name="f4" fmla="val h"/>
                <a:gd name="f5" fmla="val 0"/>
                <a:gd name="f6" fmla="val 3471672"/>
                <a:gd name="f7" fmla="val 1570181"/>
                <a:gd name="f8" fmla="+- 0 0 -90"/>
                <a:gd name="f9" fmla="*/ f3 1 3471672"/>
                <a:gd name="f10" fmla="*/ f4 1 1570181"/>
                <a:gd name="f11" fmla="+- f7 0 f5"/>
                <a:gd name="f12" fmla="+- f6 0 f5"/>
                <a:gd name="f13" fmla="*/ f8 f0 1"/>
                <a:gd name="f14" fmla="*/ f12 1 3471672"/>
                <a:gd name="f15" fmla="*/ f11 1 1570181"/>
                <a:gd name="f16" fmla="*/ 0 f12 1"/>
                <a:gd name="f17" fmla="*/ 0 f11 1"/>
                <a:gd name="f18" fmla="*/ 3471672 f12 1"/>
                <a:gd name="f19" fmla="*/ 1570181 f11 1"/>
                <a:gd name="f20" fmla="*/ f13 1 f2"/>
                <a:gd name="f21" fmla="*/ f16 1 3471672"/>
                <a:gd name="f22" fmla="*/ f17 1 1570181"/>
                <a:gd name="f23" fmla="*/ f18 1 3471672"/>
                <a:gd name="f24" fmla="*/ f19 1 1570181"/>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3471672" h="1570181">
                  <a:moveTo>
                    <a:pt x="f5" y="f5"/>
                  </a:moveTo>
                  <a:lnTo>
                    <a:pt x="f6" y="f5"/>
                  </a:lnTo>
                  <a:lnTo>
                    <a:pt x="f6" y="f7"/>
                  </a:lnTo>
                  <a:lnTo>
                    <a:pt x="f5" y="f7"/>
                  </a:lnTo>
                  <a:lnTo>
                    <a:pt x="f5" y="f5"/>
                  </a:lnTo>
                  <a:close/>
                </a:path>
              </a:pathLst>
            </a:custGeom>
            <a:solidFill>
              <a:srgbClr val="00616F"/>
            </a:solidFill>
            <a:ln cap="flat">
              <a:noFill/>
              <a:prstDash val="solid"/>
            </a:ln>
          </p:spPr>
          <p:txBody>
            <a:bodyPr vert="horz" wrap="square" lIns="68580" tIns="68580" rIns="68580" bIns="68580" anchor="t"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fi-FI" sz="1800" b="0" i="0" u="none" strike="noStrike" kern="1200" cap="none" spc="0" baseline="0" dirty="0">
                  <a:solidFill>
                    <a:srgbClr val="FFFFFF"/>
                  </a:solidFill>
                  <a:uFillTx/>
                  <a:latin typeface="Aptos"/>
                </a:rPr>
                <a:t>Hevosopiston omissa kilpailuissa</a:t>
              </a:r>
            </a:p>
            <a:p>
              <a:pPr marL="171450" marR="0" lvl="1" indent="-171450" algn="l" defTabSz="711202"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i-FI" sz="1600" b="0" i="0" u="none" strike="noStrike" kern="1200" cap="none" spc="0" baseline="0" dirty="0">
                  <a:solidFill>
                    <a:srgbClr val="FFFFFF"/>
                  </a:solidFill>
                  <a:uFillTx/>
                  <a:latin typeface="Aptos"/>
                </a:rPr>
                <a:t>101 kilpailupäivää</a:t>
              </a:r>
            </a:p>
            <a:p>
              <a:pPr marL="171450" marR="0" lvl="1" indent="-171450" algn="l" defTabSz="711202"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i-FI" sz="1600" b="0" i="0" u="none" strike="noStrike" kern="1200" cap="none" spc="0" baseline="0" dirty="0">
                  <a:solidFill>
                    <a:srgbClr val="FFFFFF"/>
                  </a:solidFill>
                  <a:uFillTx/>
                  <a:latin typeface="Aptos"/>
                </a:rPr>
                <a:t>8664 lähtöä</a:t>
              </a:r>
            </a:p>
            <a:p>
              <a:pPr marL="171450" marR="0" lvl="1" indent="-171450" algn="l" defTabSz="711202"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i-FI" sz="1600" b="0" i="0" u="none" strike="noStrike" kern="1200" cap="none" spc="0" baseline="0" dirty="0">
                  <a:solidFill>
                    <a:srgbClr val="FFFFFF"/>
                  </a:solidFill>
                  <a:uFillTx/>
                  <a:latin typeface="Aptos"/>
                </a:rPr>
                <a:t>5042 ratsukkoa/valjakkoa</a:t>
              </a:r>
            </a:p>
          </p:txBody>
        </p:sp>
        <p:sp>
          <p:nvSpPr>
            <p:cNvPr id="5" name="Suorakulmio 6">
              <a:extLst>
                <a:ext uri="{FF2B5EF4-FFF2-40B4-BE49-F238E27FC236}">
                  <a16:creationId xmlns:a16="http://schemas.microsoft.com/office/drawing/2014/main" id="{F7F8D605-DDFA-A17D-2156-AF06D64A2641}"/>
                </a:ext>
              </a:extLst>
            </p:cNvPr>
            <p:cNvSpPr/>
            <p:nvPr/>
          </p:nvSpPr>
          <p:spPr>
            <a:xfrm>
              <a:off x="838200" y="2113986"/>
              <a:ext cx="1554480" cy="1570180"/>
            </a:xfrm>
            <a:prstGeom prst="rect">
              <a:avLst/>
            </a:prstGeom>
            <a:blipFill>
              <a:blip r:embed="rId2">
                <a:alphaModFix/>
              </a:blip>
              <a:stretch>
                <a:fillRect/>
              </a:stretch>
            </a:blipFill>
            <a:ln w="12701"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000000"/>
                </a:solidFill>
                <a:uFillTx/>
                <a:latin typeface="Aptos"/>
              </a:endParaRPr>
            </a:p>
          </p:txBody>
        </p:sp>
        <p:sp>
          <p:nvSpPr>
            <p:cNvPr id="6" name="Vapaamuotoinen: Muoto 7">
              <a:extLst>
                <a:ext uri="{FF2B5EF4-FFF2-40B4-BE49-F238E27FC236}">
                  <a16:creationId xmlns:a16="http://schemas.microsoft.com/office/drawing/2014/main" id="{F04E945D-017D-F45B-F74C-D8F35C5A753D}"/>
                </a:ext>
              </a:extLst>
            </p:cNvPr>
            <p:cNvSpPr/>
            <p:nvPr/>
          </p:nvSpPr>
          <p:spPr>
            <a:xfrm>
              <a:off x="656842" y="4047440"/>
              <a:ext cx="3471675" cy="1570180"/>
            </a:xfrm>
            <a:custGeom>
              <a:avLst/>
              <a:gdLst>
                <a:gd name="f0" fmla="val 10800000"/>
                <a:gd name="f1" fmla="val 5400000"/>
                <a:gd name="f2" fmla="val 180"/>
                <a:gd name="f3" fmla="val w"/>
                <a:gd name="f4" fmla="val h"/>
                <a:gd name="f5" fmla="val 0"/>
                <a:gd name="f6" fmla="val 3471672"/>
                <a:gd name="f7" fmla="val 1570181"/>
                <a:gd name="f8" fmla="+- 0 0 -90"/>
                <a:gd name="f9" fmla="*/ f3 1 3471672"/>
                <a:gd name="f10" fmla="*/ f4 1 1570181"/>
                <a:gd name="f11" fmla="+- f7 0 f5"/>
                <a:gd name="f12" fmla="+- f6 0 f5"/>
                <a:gd name="f13" fmla="*/ f8 f0 1"/>
                <a:gd name="f14" fmla="*/ f12 1 3471672"/>
                <a:gd name="f15" fmla="*/ f11 1 1570181"/>
                <a:gd name="f16" fmla="*/ 0 f12 1"/>
                <a:gd name="f17" fmla="*/ 0 f11 1"/>
                <a:gd name="f18" fmla="*/ 3471672 f12 1"/>
                <a:gd name="f19" fmla="*/ 1570181 f11 1"/>
                <a:gd name="f20" fmla="*/ f13 1 f2"/>
                <a:gd name="f21" fmla="*/ f16 1 3471672"/>
                <a:gd name="f22" fmla="*/ f17 1 1570181"/>
                <a:gd name="f23" fmla="*/ f18 1 3471672"/>
                <a:gd name="f24" fmla="*/ f19 1 1570181"/>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3471672" h="1570181">
                  <a:moveTo>
                    <a:pt x="f5" y="f5"/>
                  </a:moveTo>
                  <a:lnTo>
                    <a:pt x="f6" y="f5"/>
                  </a:lnTo>
                  <a:lnTo>
                    <a:pt x="f6" y="f7"/>
                  </a:lnTo>
                  <a:lnTo>
                    <a:pt x="f5" y="f7"/>
                  </a:lnTo>
                  <a:lnTo>
                    <a:pt x="f5" y="f5"/>
                  </a:lnTo>
                  <a:close/>
                </a:path>
              </a:pathLst>
            </a:custGeom>
            <a:solidFill>
              <a:srgbClr val="00616F"/>
            </a:solidFill>
            <a:ln w="9528" cap="flat">
              <a:solidFill>
                <a:srgbClr val="00616F"/>
              </a:solidFill>
              <a:prstDash val="solid"/>
              <a:miter/>
            </a:ln>
          </p:spPr>
          <p:txBody>
            <a:bodyPr vert="horz" wrap="square" lIns="68580" tIns="68580" rIns="68580" bIns="68580" anchor="t"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fi-FI" sz="1800" b="0" i="0" u="none" strike="noStrike" kern="1200" cap="none" spc="0" baseline="0" dirty="0">
                  <a:solidFill>
                    <a:srgbClr val="FFFFFF"/>
                  </a:solidFill>
                  <a:uFillTx/>
                  <a:latin typeface="Aptos"/>
                </a:rPr>
                <a:t>Hevosopiston tiloissa järjestetyissä kilpailuissa </a:t>
              </a:r>
              <a:r>
                <a:rPr lang="fi-FI" sz="1800" b="0" i="0" u="none" strike="noStrike" kern="1200" cap="none" spc="0" baseline="0" dirty="0" err="1">
                  <a:solidFill>
                    <a:srgbClr val="FFFFFF"/>
                  </a:solidFill>
                  <a:uFillTx/>
                  <a:latin typeface="Aptos"/>
                </a:rPr>
                <a:t>yhyteensä</a:t>
              </a:r>
              <a:endParaRPr lang="fi-FI" sz="1800" b="0" i="0" u="none" strike="noStrike" kern="1200" cap="none" spc="0" baseline="0" dirty="0">
                <a:solidFill>
                  <a:srgbClr val="FFFFFF"/>
                </a:solidFill>
                <a:uFillTx/>
                <a:latin typeface="Aptos"/>
              </a:endParaRPr>
            </a:p>
            <a:p>
              <a:pPr marL="114300" marR="0" lvl="1" indent="-114300" algn="l" defTabSz="622304"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i-FI" sz="1400" b="0" i="0" u="none" strike="noStrike" kern="1200" cap="none" spc="0" baseline="0" dirty="0">
                  <a:solidFill>
                    <a:srgbClr val="FFFFFF"/>
                  </a:solidFill>
                  <a:uFillTx/>
                  <a:latin typeface="Aptos"/>
                </a:rPr>
                <a:t>12 353 lähtöä (ulkopuolisten järjestäjien: 3689)</a:t>
              </a:r>
            </a:p>
            <a:p>
              <a:pPr marL="114300" marR="0" lvl="1" indent="-114300" algn="l" defTabSz="622304"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i-FI" sz="1400" b="0" i="0" u="none" strike="noStrike" kern="1200" cap="none" spc="0" baseline="0" dirty="0">
                  <a:solidFill>
                    <a:srgbClr val="FFFFFF"/>
                  </a:solidFill>
                  <a:uFillTx/>
                  <a:latin typeface="Aptos"/>
                </a:rPr>
                <a:t>127 kilpailupäivää (ulkopuolisten järjestäjien: 26)</a:t>
              </a:r>
            </a:p>
          </p:txBody>
        </p:sp>
        <p:sp>
          <p:nvSpPr>
            <p:cNvPr id="7" name="Suorakulmio 8">
              <a:extLst>
                <a:ext uri="{FF2B5EF4-FFF2-40B4-BE49-F238E27FC236}">
                  <a16:creationId xmlns:a16="http://schemas.microsoft.com/office/drawing/2014/main" id="{59685B92-F973-3D0E-92B2-22FD3213BBA2}"/>
                </a:ext>
              </a:extLst>
            </p:cNvPr>
            <p:cNvSpPr/>
            <p:nvPr/>
          </p:nvSpPr>
          <p:spPr>
            <a:xfrm>
              <a:off x="4235738" y="4054980"/>
              <a:ext cx="1554480" cy="1570180"/>
            </a:xfrm>
            <a:prstGeom prst="rect">
              <a:avLst/>
            </a:prstGeom>
            <a:blipFill>
              <a:blip r:embed="rId3">
                <a:alphaModFix/>
              </a:blip>
              <a:stretch>
                <a:fillRect/>
              </a:stretch>
            </a:blipFill>
            <a:ln w="12701"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000000"/>
                </a:solidFill>
                <a:uFillTx/>
                <a:latin typeface="Aptos"/>
              </a:endParaRPr>
            </a:p>
          </p:txBody>
        </p:sp>
      </p:grpSp>
      <p:grpSp>
        <p:nvGrpSpPr>
          <p:cNvPr id="8" name="Sisällön paikkamerkki 4">
            <a:extLst>
              <a:ext uri="{FF2B5EF4-FFF2-40B4-BE49-F238E27FC236}">
                <a16:creationId xmlns:a16="http://schemas.microsoft.com/office/drawing/2014/main" id="{F038599D-7779-10EA-EAC7-11EB611794B2}"/>
              </a:ext>
            </a:extLst>
          </p:cNvPr>
          <p:cNvGrpSpPr/>
          <p:nvPr/>
        </p:nvGrpSpPr>
        <p:grpSpPr>
          <a:xfrm>
            <a:off x="6814502" y="1655784"/>
            <a:ext cx="4134660" cy="3326967"/>
            <a:chOff x="6976872" y="2370938"/>
            <a:chExt cx="4134660" cy="3041203"/>
          </a:xfrm>
        </p:grpSpPr>
        <p:sp>
          <p:nvSpPr>
            <p:cNvPr id="9" name="Vapaamuotoinen: Muoto 10">
              <a:extLst>
                <a:ext uri="{FF2B5EF4-FFF2-40B4-BE49-F238E27FC236}">
                  <a16:creationId xmlns:a16="http://schemas.microsoft.com/office/drawing/2014/main" id="{53D50713-2D63-10D9-713B-F22AC7E481F4}"/>
                </a:ext>
              </a:extLst>
            </p:cNvPr>
            <p:cNvSpPr/>
            <p:nvPr/>
          </p:nvSpPr>
          <p:spPr>
            <a:xfrm>
              <a:off x="6976872" y="2370938"/>
              <a:ext cx="4134660" cy="892801"/>
            </a:xfrm>
            <a:custGeom>
              <a:avLst/>
              <a:gdLst>
                <a:gd name="f0" fmla="val 10800000"/>
                <a:gd name="f1" fmla="val 5400000"/>
                <a:gd name="f2" fmla="val 180"/>
                <a:gd name="f3" fmla="val w"/>
                <a:gd name="f4" fmla="val h"/>
                <a:gd name="f5" fmla="val 0"/>
                <a:gd name="f6" fmla="val 4134661"/>
                <a:gd name="f7" fmla="val 892800"/>
                <a:gd name="f8" fmla="+- 0 0 -90"/>
                <a:gd name="f9" fmla="*/ f3 1 4134661"/>
                <a:gd name="f10" fmla="*/ f4 1 892800"/>
                <a:gd name="f11" fmla="+- f7 0 f5"/>
                <a:gd name="f12" fmla="+- f6 0 f5"/>
                <a:gd name="f13" fmla="*/ f8 f0 1"/>
                <a:gd name="f14" fmla="*/ f12 1 4134661"/>
                <a:gd name="f15" fmla="*/ f11 1 892800"/>
                <a:gd name="f16" fmla="*/ 0 f12 1"/>
                <a:gd name="f17" fmla="*/ 0 f11 1"/>
                <a:gd name="f18" fmla="*/ 4134661 f12 1"/>
                <a:gd name="f19" fmla="*/ 892800 f11 1"/>
                <a:gd name="f20" fmla="*/ f13 1 f2"/>
                <a:gd name="f21" fmla="*/ f16 1 4134661"/>
                <a:gd name="f22" fmla="*/ f17 1 892800"/>
                <a:gd name="f23" fmla="*/ f18 1 4134661"/>
                <a:gd name="f24" fmla="*/ f19 1 892800"/>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134661" h="892800">
                  <a:moveTo>
                    <a:pt x="f5" y="f5"/>
                  </a:moveTo>
                  <a:lnTo>
                    <a:pt x="f6" y="f5"/>
                  </a:lnTo>
                  <a:lnTo>
                    <a:pt x="f6" y="f7"/>
                  </a:lnTo>
                  <a:lnTo>
                    <a:pt x="f5" y="f7"/>
                  </a:lnTo>
                  <a:lnTo>
                    <a:pt x="f5" y="f5"/>
                  </a:lnTo>
                  <a:close/>
                </a:path>
              </a:pathLst>
            </a:custGeom>
            <a:solidFill>
              <a:srgbClr val="00616F"/>
            </a:solidFill>
            <a:ln w="19046" cap="flat">
              <a:solidFill>
                <a:srgbClr val="00616F"/>
              </a:solidFill>
              <a:prstDash val="solid"/>
              <a:miter/>
            </a:ln>
          </p:spPr>
          <p:txBody>
            <a:bodyPr vert="horz" wrap="square" lIns="142244" tIns="81281" rIns="142244" bIns="81281"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fi-FI" sz="2000" b="0" i="0" u="none" strike="noStrike" kern="1200" cap="none" spc="0" baseline="0">
                  <a:solidFill>
                    <a:srgbClr val="FFFFFF"/>
                  </a:solidFill>
                  <a:uFillTx/>
                  <a:latin typeface="Myriad Pro"/>
                </a:rPr>
                <a:t>Suurimmat kilpailut lähti</a:t>
              </a:r>
              <a:r>
                <a:rPr lang="fi-FI" sz="2000" b="0" i="0" u="none" strike="noStrike" kern="0" cap="none" spc="0" baseline="0">
                  <a:solidFill>
                    <a:srgbClr val="FFFFFF"/>
                  </a:solidFill>
                  <a:uFillTx/>
                  <a:latin typeface="Myriad Pro"/>
                </a:rPr>
                <a:t>jämäärie</a:t>
              </a:r>
              <a:r>
                <a:rPr lang="fi-FI" sz="2000" b="0" i="0" u="none" strike="noStrike" kern="1200" cap="none" spc="0" baseline="0">
                  <a:solidFill>
                    <a:srgbClr val="FFFFFF"/>
                  </a:solidFill>
                  <a:uFillTx/>
                  <a:latin typeface="Myriad Pro"/>
                </a:rPr>
                <a:t>n perusteella:  </a:t>
              </a:r>
            </a:p>
          </p:txBody>
        </p:sp>
        <p:sp>
          <p:nvSpPr>
            <p:cNvPr id="10" name="Vapaamuotoinen: Muoto 11">
              <a:extLst>
                <a:ext uri="{FF2B5EF4-FFF2-40B4-BE49-F238E27FC236}">
                  <a16:creationId xmlns:a16="http://schemas.microsoft.com/office/drawing/2014/main" id="{95223384-63AC-E92A-C80D-609146931B19}"/>
                </a:ext>
              </a:extLst>
            </p:cNvPr>
            <p:cNvSpPr/>
            <p:nvPr/>
          </p:nvSpPr>
          <p:spPr>
            <a:xfrm>
              <a:off x="6976872" y="3284762"/>
              <a:ext cx="4134660" cy="2127379"/>
            </a:xfrm>
            <a:custGeom>
              <a:avLst/>
              <a:gdLst>
                <a:gd name="f0" fmla="val 10800000"/>
                <a:gd name="f1" fmla="val 5400000"/>
                <a:gd name="f2" fmla="val 180"/>
                <a:gd name="f3" fmla="val w"/>
                <a:gd name="f4" fmla="val h"/>
                <a:gd name="f5" fmla="val 0"/>
                <a:gd name="f6" fmla="val 4134661"/>
                <a:gd name="f7" fmla="val 2127375"/>
                <a:gd name="f8" fmla="+- 0 0 -90"/>
                <a:gd name="f9" fmla="*/ f3 1 4134661"/>
                <a:gd name="f10" fmla="*/ f4 1 2127375"/>
                <a:gd name="f11" fmla="+- f7 0 f5"/>
                <a:gd name="f12" fmla="+- f6 0 f5"/>
                <a:gd name="f13" fmla="*/ f8 f0 1"/>
                <a:gd name="f14" fmla="*/ f12 1 4134661"/>
                <a:gd name="f15" fmla="*/ f11 1 2127375"/>
                <a:gd name="f16" fmla="*/ 0 f12 1"/>
                <a:gd name="f17" fmla="*/ 0 f11 1"/>
                <a:gd name="f18" fmla="*/ 4134661 f12 1"/>
                <a:gd name="f19" fmla="*/ 2127375 f11 1"/>
                <a:gd name="f20" fmla="*/ f13 1 f2"/>
                <a:gd name="f21" fmla="*/ f16 1 4134661"/>
                <a:gd name="f22" fmla="*/ f17 1 2127375"/>
                <a:gd name="f23" fmla="*/ f18 1 4134661"/>
                <a:gd name="f24" fmla="*/ f19 1 2127375"/>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134661" h="2127375">
                  <a:moveTo>
                    <a:pt x="f5" y="f5"/>
                  </a:moveTo>
                  <a:lnTo>
                    <a:pt x="f6" y="f5"/>
                  </a:lnTo>
                  <a:lnTo>
                    <a:pt x="f6" y="f7"/>
                  </a:lnTo>
                  <a:lnTo>
                    <a:pt x="f5" y="f7"/>
                  </a:lnTo>
                  <a:lnTo>
                    <a:pt x="f5" y="f5"/>
                  </a:lnTo>
                  <a:close/>
                </a:path>
              </a:pathLst>
            </a:custGeom>
            <a:solidFill>
              <a:srgbClr val="DADADA">
                <a:alpha val="90000"/>
              </a:srgbClr>
            </a:solidFill>
            <a:ln w="19046" cap="flat">
              <a:solidFill>
                <a:srgbClr val="CCD2D8">
                  <a:alpha val="90000"/>
                </a:srgbClr>
              </a:solidFill>
              <a:prstDash val="solid"/>
              <a:miter/>
            </a:ln>
          </p:spPr>
          <p:txBody>
            <a:bodyPr vert="horz" wrap="square" lIns="96012" tIns="96012" rIns="128016" bIns="144018" anchor="t" anchorCtr="0" compatLnSpc="1">
              <a:noAutofit/>
            </a:bodyPr>
            <a:lstStyle/>
            <a:p>
              <a:pPr marL="171450" marR="0" lvl="1" indent="-171450" algn="l" defTabSz="800100"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i-FI" sz="1800" b="0" i="0" u="none" strike="noStrike" kern="1200" cap="none" spc="0" baseline="0">
                  <a:solidFill>
                    <a:srgbClr val="000000"/>
                  </a:solidFill>
                  <a:uFillTx/>
                  <a:latin typeface="Myriad Pro"/>
                </a:rPr>
                <a:t>Ypäjä Horse Show (1259)</a:t>
              </a:r>
            </a:p>
            <a:p>
              <a:pPr marL="171450" marR="0" lvl="1" indent="-171450" algn="l" defTabSz="800100"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i-FI" sz="1800" b="0" i="0" u="none" strike="noStrike" kern="1200" cap="none" spc="0" baseline="0">
                  <a:solidFill>
                    <a:srgbClr val="000000"/>
                  </a:solidFill>
                  <a:uFillTx/>
                  <a:latin typeface="Myriad Pro"/>
                </a:rPr>
                <a:t>Finnderby Festival vk 1 (998)</a:t>
              </a:r>
            </a:p>
            <a:p>
              <a:pPr marL="171450" marR="0" lvl="1" indent="-171450" algn="l" defTabSz="800100"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i-FI" sz="1800" b="0" i="0" u="none" strike="noStrike" kern="1200" cap="none" spc="0" baseline="0">
                  <a:solidFill>
                    <a:srgbClr val="000000"/>
                  </a:solidFill>
                  <a:uFillTx/>
                  <a:latin typeface="Myriad Pro"/>
                </a:rPr>
                <a:t>Ypäjä Championship Weekend (934)</a:t>
              </a:r>
            </a:p>
            <a:p>
              <a:pPr marL="171450" marR="0" lvl="1" indent="-171450" algn="l" defTabSz="800100"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i-FI" sz="1800" b="0" i="0" u="none" strike="noStrike" kern="1200" cap="none" spc="0" baseline="0">
                  <a:solidFill>
                    <a:srgbClr val="000000"/>
                  </a:solidFill>
                  <a:uFillTx/>
                  <a:latin typeface="Myriad Pro"/>
                </a:rPr>
                <a:t>RKO-mestaruudet (896)</a:t>
              </a:r>
            </a:p>
            <a:p>
              <a:pPr marL="171450" marR="0" lvl="1" indent="-171450" algn="l" defTabSz="800100"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i-FI" sz="1800" b="0" i="0" u="none" strike="noStrike" kern="1200" cap="none" spc="0" baseline="0">
                  <a:solidFill>
                    <a:srgbClr val="000000"/>
                  </a:solidFill>
                  <a:uFillTx/>
                  <a:latin typeface="Myriad Pro"/>
                </a:rPr>
                <a:t>Jumping Indoor March (843)</a:t>
              </a:r>
            </a:p>
            <a:p>
              <a:pPr marL="171450" marR="0" lvl="1" indent="-171450" algn="l" defTabSz="800100"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i-FI" sz="1800" b="0" i="0" u="none" strike="noStrike" kern="1200" cap="none" spc="0" baseline="0">
                  <a:solidFill>
                    <a:srgbClr val="000000"/>
                  </a:solidFill>
                  <a:uFillTx/>
                  <a:latin typeface="Myriad Pro"/>
                </a:rPr>
                <a:t>Hevosopisto Winter Jumps (813)</a:t>
              </a:r>
            </a:p>
            <a:p>
              <a:pPr marL="171450" marR="0" lvl="1" indent="-171450" algn="l" defTabSz="800100"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i-FI" sz="1800" b="0" i="0" u="none" strike="noStrike" kern="0" cap="none" spc="0" baseline="0">
                  <a:solidFill>
                    <a:srgbClr val="000000"/>
                  </a:solidFill>
                  <a:uFillTx/>
                  <a:latin typeface="Myriad Pro"/>
                </a:rPr>
                <a:t>Suomenratsujen kuninkaalliset  </a:t>
              </a:r>
              <a:endParaRPr lang="fi-FI" sz="1800" b="0" i="0" u="none" strike="noStrike" kern="1200" cap="none" spc="0" baseline="0">
                <a:solidFill>
                  <a:srgbClr val="000000"/>
                </a:solidFill>
                <a:uFillTx/>
                <a:latin typeface="Myriad Pro"/>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399">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41BBAF-DAAB-0445-6171-476C20B9DAE1}"/>
              </a:ext>
            </a:extLst>
          </p:cNvPr>
          <p:cNvSpPr txBox="1">
            <a:spLocks noGrp="1"/>
          </p:cNvSpPr>
          <p:nvPr>
            <p:ph type="title"/>
          </p:nvPr>
        </p:nvSpPr>
        <p:spPr>
          <a:xfrm>
            <a:off x="353662" y="408563"/>
            <a:ext cx="9649315" cy="1042333"/>
          </a:xfrm>
        </p:spPr>
        <p:txBody>
          <a:bodyPr/>
          <a:lstStyle/>
          <a:p>
            <a:pPr lvl="0"/>
            <a:r>
              <a:rPr lang="fi-FI" sz="4000">
                <a:latin typeface="Aptos" pitchFamily="34"/>
              </a:rPr>
              <a:t>Maajoukkue- ja aluevalmennukset 2024-25</a:t>
            </a:r>
            <a:endParaRPr lang="fi-FI" sz="4000"/>
          </a:p>
        </p:txBody>
      </p:sp>
      <p:sp>
        <p:nvSpPr>
          <p:cNvPr id="3" name="Sisällön paikkamerkki 2">
            <a:extLst>
              <a:ext uri="{FF2B5EF4-FFF2-40B4-BE49-F238E27FC236}">
                <a16:creationId xmlns:a16="http://schemas.microsoft.com/office/drawing/2014/main" id="{888DD185-329F-2FF6-52A7-977CBEE1EDBE}"/>
              </a:ext>
            </a:extLst>
          </p:cNvPr>
          <p:cNvSpPr txBox="1">
            <a:spLocks noGrp="1"/>
          </p:cNvSpPr>
          <p:nvPr>
            <p:ph type="body" idx="4294967295"/>
          </p:nvPr>
        </p:nvSpPr>
        <p:spPr>
          <a:xfrm>
            <a:off x="501447" y="1413159"/>
            <a:ext cx="11441173" cy="4515106"/>
          </a:xfrm>
        </p:spPr>
        <p:txBody>
          <a:bodyPr/>
          <a:lstStyle/>
          <a:p>
            <a:pPr marL="0" lvl="0" indent="0">
              <a:lnSpc>
                <a:spcPct val="50000"/>
              </a:lnSpc>
              <a:buNone/>
            </a:pPr>
            <a:r>
              <a:rPr lang="fi-FI" sz="1100" b="1">
                <a:latin typeface="Aptos" pitchFamily="34"/>
              </a:rPr>
              <a:t>Maajoukkuevalmennukset seuraavien lajien kanssa:</a:t>
            </a:r>
          </a:p>
          <a:p>
            <a:pPr marL="0" lvl="0" indent="0">
              <a:lnSpc>
                <a:spcPct val="50000"/>
              </a:lnSpc>
              <a:buNone/>
            </a:pPr>
            <a:r>
              <a:rPr lang="fi-FI" sz="1100">
                <a:latin typeface="Aptos" pitchFamily="34"/>
              </a:rPr>
              <a:t>Koulu MJ (valmentajina Kikko Kalliokoski ja Marko Björs)</a:t>
            </a:r>
          </a:p>
          <a:p>
            <a:pPr marL="0" lvl="0" indent="0">
              <a:lnSpc>
                <a:spcPct val="50000"/>
              </a:lnSpc>
              <a:buNone/>
            </a:pPr>
            <a:r>
              <a:rPr lang="fi-FI" sz="1100">
                <a:latin typeface="Aptos" pitchFamily="34"/>
              </a:rPr>
              <a:t>Este MJ (valmentajina Sanna Backlund ja Kari Nevala)</a:t>
            </a:r>
          </a:p>
          <a:p>
            <a:pPr marL="0" lvl="0" indent="0">
              <a:lnSpc>
                <a:spcPct val="50000"/>
              </a:lnSpc>
              <a:buNone/>
            </a:pPr>
            <a:r>
              <a:rPr lang="fi-FI" sz="1100">
                <a:latin typeface="Aptos" pitchFamily="34"/>
              </a:rPr>
              <a:t>Kenttä MJ (valmentajina Sanna Siltakorpi)</a:t>
            </a:r>
          </a:p>
          <a:p>
            <a:pPr marL="0" lvl="0" indent="0">
              <a:lnSpc>
                <a:spcPct val="50000"/>
              </a:lnSpc>
              <a:buNone/>
            </a:pPr>
            <a:r>
              <a:rPr lang="fi-FI" sz="1100">
                <a:latin typeface="Aptos" pitchFamily="34"/>
              </a:rPr>
              <a:t>Para MJ (valmentajana Janne Bergh)</a:t>
            </a:r>
          </a:p>
          <a:p>
            <a:pPr marL="0" lvl="0" indent="0">
              <a:lnSpc>
                <a:spcPct val="50000"/>
              </a:lnSpc>
              <a:buNone/>
            </a:pPr>
            <a:r>
              <a:rPr lang="fi-FI" sz="1100">
                <a:latin typeface="Aptos" pitchFamily="34"/>
              </a:rPr>
              <a:t>Valjakko MJ (valmentajina A rengas Axel Olin, B rengas Ben Simonsen)</a:t>
            </a:r>
          </a:p>
          <a:p>
            <a:pPr marL="0" lvl="0" indent="0">
              <a:lnSpc>
                <a:spcPct val="50000"/>
              </a:lnSpc>
              <a:buNone/>
            </a:pPr>
            <a:r>
              <a:rPr lang="fi-FI" sz="1100">
                <a:latin typeface="Aptos" pitchFamily="34"/>
              </a:rPr>
              <a:t>Vikellys MJ (Emma Pakkanen + vaihtuvat kv-valmentajat)</a:t>
            </a:r>
          </a:p>
          <a:p>
            <a:pPr marL="0" lvl="0" indent="0">
              <a:lnSpc>
                <a:spcPct val="50000"/>
              </a:lnSpc>
              <a:buNone/>
            </a:pPr>
            <a:r>
              <a:rPr lang="fi-FI" sz="1100">
                <a:latin typeface="Aptos" pitchFamily="34"/>
              </a:rPr>
              <a:t>Koulu MJ SENIORIT (yksi leiri tammikuussa, valmentajana Janne Bergh ja Rien Van der Schaft)</a:t>
            </a:r>
          </a:p>
          <a:p>
            <a:pPr marL="0" lvl="0" indent="0">
              <a:lnSpc>
                <a:spcPct val="50000"/>
              </a:lnSpc>
              <a:buNone/>
            </a:pPr>
            <a:r>
              <a:rPr lang="fi-FI" sz="1100">
                <a:latin typeface="Aptos" pitchFamily="34"/>
              </a:rPr>
              <a:t> </a:t>
            </a:r>
          </a:p>
          <a:p>
            <a:pPr marL="0" lvl="0" indent="0">
              <a:lnSpc>
                <a:spcPct val="50000"/>
              </a:lnSpc>
              <a:buNone/>
            </a:pPr>
            <a:r>
              <a:rPr lang="fi-FI" sz="1100" b="1">
                <a:latin typeface="Aptos" pitchFamily="34"/>
              </a:rPr>
              <a:t>Aluevalmennukset seuraavien alueiden/lajien kanssa:</a:t>
            </a:r>
          </a:p>
          <a:p>
            <a:pPr marL="0" lvl="0" indent="0">
              <a:lnSpc>
                <a:spcPct val="50000"/>
              </a:lnSpc>
              <a:buNone/>
            </a:pPr>
            <a:r>
              <a:rPr lang="fi-FI" sz="1100">
                <a:latin typeface="Aptos" pitchFamily="34"/>
              </a:rPr>
              <a:t>Hämeen kouluratsastuksen aluevalmennus (valmentajana Anu Korppoo)</a:t>
            </a:r>
          </a:p>
          <a:p>
            <a:pPr marL="0" lvl="0" indent="0">
              <a:lnSpc>
                <a:spcPct val="50000"/>
              </a:lnSpc>
              <a:buNone/>
            </a:pPr>
            <a:r>
              <a:rPr lang="fi-FI" sz="1100">
                <a:latin typeface="Aptos" pitchFamily="34"/>
              </a:rPr>
              <a:t>Hämeen esteratsastuksen aluevalmennus (valmentajana Salla Jokela)</a:t>
            </a:r>
          </a:p>
          <a:p>
            <a:pPr marL="0" lvl="0" indent="0">
              <a:lnSpc>
                <a:spcPct val="50000"/>
              </a:lnSpc>
              <a:buNone/>
            </a:pPr>
            <a:r>
              <a:rPr lang="fi-FI" sz="1100">
                <a:latin typeface="Aptos" pitchFamily="34"/>
              </a:rPr>
              <a:t>Hämeen ja Lounais-Suomen kenttäratsastuksen aluevalmennus (yhdistettynä, valmentajana Tuija Rosenqvist)</a:t>
            </a:r>
          </a:p>
          <a:p>
            <a:pPr marL="0" lvl="0" indent="0">
              <a:lnSpc>
                <a:spcPct val="50000"/>
              </a:lnSpc>
              <a:buNone/>
            </a:pPr>
            <a:r>
              <a:rPr lang="fi-FI" sz="1100">
                <a:latin typeface="Aptos" pitchFamily="34"/>
              </a:rPr>
              <a:t>Hämeen valjakkoajon aluevalmennus (valmentajana Ben Simonsen)</a:t>
            </a:r>
          </a:p>
          <a:p>
            <a:pPr marL="0" lvl="0" indent="0">
              <a:lnSpc>
                <a:spcPct val="50000"/>
              </a:lnSpc>
              <a:buNone/>
            </a:pPr>
            <a:r>
              <a:rPr lang="fi-FI" sz="1100">
                <a:latin typeface="Aptos" pitchFamily="34"/>
              </a:rPr>
              <a:t>Etelä-Suomen kenttäratsastuksen aluevalmennus (valmentajana Axel Lindberg)</a:t>
            </a:r>
          </a:p>
          <a:p>
            <a:pPr marL="0" lvl="0" indent="0">
              <a:lnSpc>
                <a:spcPct val="70000"/>
              </a:lnSpc>
              <a:buNone/>
            </a:pPr>
            <a:endParaRPr lang="fi-FI" sz="1100">
              <a:latin typeface="Aptos" pitchFamily="34"/>
            </a:endParaRPr>
          </a:p>
          <a:p>
            <a:pPr marL="0" lvl="0" indent="0">
              <a:lnSpc>
                <a:spcPct val="70000"/>
              </a:lnSpc>
              <a:buNone/>
            </a:pPr>
            <a:r>
              <a:rPr lang="fi-FI" sz="1100">
                <a:latin typeface="Aptos" pitchFamily="34"/>
              </a:rPr>
              <a:t>Maajoukkuevalmennusvuorokaudet (hlö) vuonna 2023 yhteensä 230 vrk.  </a:t>
            </a:r>
          </a:p>
          <a:p>
            <a:pPr marL="0" lvl="0" indent="0">
              <a:lnSpc>
                <a:spcPct val="70000"/>
              </a:lnSpc>
              <a:buNone/>
            </a:pPr>
            <a:r>
              <a:rPr lang="fi-FI" sz="1100">
                <a:latin typeface="Aptos" pitchFamily="34"/>
              </a:rPr>
              <a:t>Aluevalmennusvuorokaudet (hlö) 2023 yhteensä 73 vrk</a:t>
            </a:r>
          </a:p>
          <a:p>
            <a:pPr marL="0" lvl="0" indent="0">
              <a:lnSpc>
                <a:spcPct val="70000"/>
              </a:lnSpc>
              <a:buNone/>
            </a:pPr>
            <a:r>
              <a:rPr lang="fi-FI" sz="1100">
                <a:latin typeface="Aptos" pitchFamily="34"/>
              </a:rPr>
              <a:t>Maajoukkuevalmennusvuorokaudet (hlö) vuonna 2024 yhteensä 204 vrk (valmennuksia myös muualla kuin Ypäjällä ja valmennuspäivien vähennys). </a:t>
            </a:r>
          </a:p>
          <a:p>
            <a:pPr marL="0" lvl="0" indent="0">
              <a:lnSpc>
                <a:spcPct val="70000"/>
              </a:lnSpc>
              <a:buNone/>
            </a:pPr>
            <a:r>
              <a:rPr lang="fi-FI" sz="1100">
                <a:latin typeface="Aptos" pitchFamily="34"/>
              </a:rPr>
              <a:t>Aluevalmennusvuorokaudet (hlö) 2024 yhteensä 93 vrk</a:t>
            </a:r>
          </a:p>
          <a:p>
            <a:pPr marL="0" lvl="0" indent="0">
              <a:lnSpc>
                <a:spcPct val="50000"/>
              </a:lnSpc>
              <a:buNone/>
            </a:pPr>
            <a:endParaRPr lang="fi-FI" sz="1100">
              <a:latin typeface="Aptos" pitchFamily="34"/>
            </a:endParaRPr>
          </a:p>
          <a:p>
            <a:pPr lvl="0">
              <a:lnSpc>
                <a:spcPct val="70000"/>
              </a:lnSpc>
            </a:pPr>
            <a:endParaRPr lang="fi-FI" sz="11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16F"/>
        </a:solidFill>
        <a:effectLst/>
      </p:bgPr>
    </p:bg>
    <p:spTree>
      <p:nvGrpSpPr>
        <p:cNvPr id="1" name=""/>
        <p:cNvGrpSpPr/>
        <p:nvPr/>
      </p:nvGrpSpPr>
      <p:grpSpPr>
        <a:xfrm>
          <a:off x="0" y="0"/>
          <a:ext cx="0" cy="0"/>
          <a:chOff x="0" y="0"/>
          <a:chExt cx="0" cy="0"/>
        </a:xfrm>
      </p:grpSpPr>
      <p:pic>
        <p:nvPicPr>
          <p:cNvPr id="13" name="Kuva 12" descr="Kuva, joka sisältää kohteen urheilu, ratsastus, henkilö, hevonen&#10;&#10;Kuvaus luotu automaattisesti">
            <a:extLst>
              <a:ext uri="{FF2B5EF4-FFF2-40B4-BE49-F238E27FC236}">
                <a16:creationId xmlns:a16="http://schemas.microsoft.com/office/drawing/2014/main" id="{93C006DA-E18C-89A6-4134-5023AFB6134F}"/>
              </a:ext>
            </a:extLst>
          </p:cNvPr>
          <p:cNvPicPr>
            <a:picLocks noChangeAspect="1"/>
          </p:cNvPicPr>
          <p:nvPr/>
        </p:nvPicPr>
        <p:blipFill>
          <a:blip r:embed="rId2">
            <a:alphaModFix amt="52000"/>
            <a:extLst>
              <a:ext uri="{28A0092B-C50C-407E-A947-70E740481C1C}">
                <a14:useLocalDpi xmlns:a14="http://schemas.microsoft.com/office/drawing/2010/main" val="0"/>
              </a:ext>
            </a:extLst>
          </a:blip>
          <a:srcRect l="7952" t="7893" r="20030" b="31291"/>
          <a:stretch/>
        </p:blipFill>
        <p:spPr>
          <a:xfrm>
            <a:off x="0" y="0"/>
            <a:ext cx="12192000" cy="6858000"/>
          </a:xfrm>
          <a:prstGeom prst="rect">
            <a:avLst/>
          </a:prstGeom>
        </p:spPr>
      </p:pic>
      <p:graphicFrame>
        <p:nvGraphicFramePr>
          <p:cNvPr id="9" name="Sisällön paikkamerkki 8">
            <a:extLst>
              <a:ext uri="{FF2B5EF4-FFF2-40B4-BE49-F238E27FC236}">
                <a16:creationId xmlns:a16="http://schemas.microsoft.com/office/drawing/2014/main" id="{1221D56A-AA3D-8301-FB04-AE3FFD071EAE}"/>
              </a:ext>
            </a:extLst>
          </p:cNvPr>
          <p:cNvGraphicFramePr>
            <a:graphicFrameLocks noGrp="1"/>
          </p:cNvGraphicFramePr>
          <p:nvPr>
            <p:ph idx="1"/>
          </p:nvPr>
        </p:nvGraphicFramePr>
        <p:xfrm>
          <a:off x="838200" y="1531937"/>
          <a:ext cx="10515600" cy="2225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Kuva 3" descr="Kuva, joka sisältää kohteen symboli, teksti, tunnus, logo&#10;&#10;Kuvaus luotu automaattisesti">
            <a:extLst>
              <a:ext uri="{FF2B5EF4-FFF2-40B4-BE49-F238E27FC236}">
                <a16:creationId xmlns:a16="http://schemas.microsoft.com/office/drawing/2014/main" id="{79546D16-5420-6949-A0A7-B287E5CCB0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786" y="121285"/>
            <a:ext cx="1312931" cy="1325563"/>
          </a:xfrm>
          <a:prstGeom prst="rect">
            <a:avLst/>
          </a:prstGeom>
        </p:spPr>
      </p:pic>
      <p:sp>
        <p:nvSpPr>
          <p:cNvPr id="5" name="Otsikko 1">
            <a:extLst>
              <a:ext uri="{FF2B5EF4-FFF2-40B4-BE49-F238E27FC236}">
                <a16:creationId xmlns:a16="http://schemas.microsoft.com/office/drawing/2014/main" id="{C7B09592-39DB-1E87-1A6B-B37150C9B9D6}"/>
              </a:ext>
            </a:extLst>
          </p:cNvPr>
          <p:cNvSpPr>
            <a:spLocks noGrp="1"/>
          </p:cNvSpPr>
          <p:nvPr>
            <p:ph type="title"/>
          </p:nvPr>
        </p:nvSpPr>
        <p:spPr>
          <a:xfrm>
            <a:off x="838200" y="121285"/>
            <a:ext cx="10515600" cy="1325563"/>
          </a:xfrm>
          <a:solidFill>
            <a:srgbClr val="00616F">
              <a:alpha val="0"/>
            </a:srgbClr>
          </a:solidFill>
        </p:spPr>
        <p:txBody>
          <a:bodyPr/>
          <a:lstStyle/>
          <a:p>
            <a:pPr algn="ctr"/>
            <a:r>
              <a:rPr lang="fi-FI" b="1" dirty="0">
                <a:solidFill>
                  <a:schemeClr val="bg1"/>
                </a:solidFill>
                <a:effectLst>
                  <a:outerShdw blurRad="38100" dist="38100" dir="2700000" algn="tl">
                    <a:srgbClr val="000000">
                      <a:alpha val="43137"/>
                    </a:srgbClr>
                  </a:outerShdw>
                </a:effectLst>
                <a:latin typeface="Baker Signet" pitchFamily="50" charset="0"/>
              </a:rPr>
              <a:t>HALLIKAUSI – KEVÄT 2025</a:t>
            </a:r>
          </a:p>
        </p:txBody>
      </p:sp>
      <p:graphicFrame>
        <p:nvGraphicFramePr>
          <p:cNvPr id="10" name="Kaaviokuva 9">
            <a:extLst>
              <a:ext uri="{FF2B5EF4-FFF2-40B4-BE49-F238E27FC236}">
                <a16:creationId xmlns:a16="http://schemas.microsoft.com/office/drawing/2014/main" id="{F03C0804-6D38-B9E3-6EE0-BD445BEFF8D7}"/>
              </a:ext>
            </a:extLst>
          </p:cNvPr>
          <p:cNvGraphicFramePr/>
          <p:nvPr/>
        </p:nvGraphicFramePr>
        <p:xfrm>
          <a:off x="838200" y="3971925"/>
          <a:ext cx="10515600" cy="222567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469772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616F"/>
        </a:solidFill>
        <a:effectLst/>
      </p:bgPr>
    </p:bg>
    <p:spTree>
      <p:nvGrpSpPr>
        <p:cNvPr id="1" name="">
          <a:extLst>
            <a:ext uri="{FF2B5EF4-FFF2-40B4-BE49-F238E27FC236}">
              <a16:creationId xmlns:a16="http://schemas.microsoft.com/office/drawing/2014/main" id="{1ED50B1A-02E2-4F5A-0940-08BB00240E90}"/>
            </a:ext>
          </a:extLst>
        </p:cNvPr>
        <p:cNvGrpSpPr/>
        <p:nvPr/>
      </p:nvGrpSpPr>
      <p:grpSpPr>
        <a:xfrm>
          <a:off x="0" y="0"/>
          <a:ext cx="0" cy="0"/>
          <a:chOff x="0" y="0"/>
          <a:chExt cx="0" cy="0"/>
        </a:xfrm>
      </p:grpSpPr>
      <p:pic>
        <p:nvPicPr>
          <p:cNvPr id="18" name="Kuva 17" descr="Kuva, joka sisältää kohteen urheilu, hevonen, Eläinurheilu, suitset&#10;&#10;Kuvaus luotu automaattisesti">
            <a:extLst>
              <a:ext uri="{FF2B5EF4-FFF2-40B4-BE49-F238E27FC236}">
                <a16:creationId xmlns:a16="http://schemas.microsoft.com/office/drawing/2014/main" id="{C5F3CC87-00AE-98DB-38F4-56B69954C177}"/>
              </a:ext>
            </a:extLst>
          </p:cNvPr>
          <p:cNvPicPr>
            <a:picLocks noChangeAspect="1"/>
          </p:cNvPicPr>
          <p:nvPr/>
        </p:nvPicPr>
        <p:blipFill>
          <a:blip r:embed="rId2">
            <a:alphaModFix amt="62000"/>
            <a:extLst>
              <a:ext uri="{28A0092B-C50C-407E-A947-70E740481C1C}">
                <a14:useLocalDpi xmlns:a14="http://schemas.microsoft.com/office/drawing/2010/main" val="0"/>
              </a:ext>
            </a:extLst>
          </a:blip>
          <a:srcRect t="16523" r="30318" b="24666"/>
          <a:stretch/>
        </p:blipFill>
        <p:spPr>
          <a:xfrm>
            <a:off x="0" y="0"/>
            <a:ext cx="12192000" cy="6858000"/>
          </a:xfrm>
          <a:prstGeom prst="rect">
            <a:avLst/>
          </a:prstGeom>
        </p:spPr>
      </p:pic>
      <p:pic>
        <p:nvPicPr>
          <p:cNvPr id="4" name="Kuva 3" descr="Kuva, joka sisältää kohteen symboli, teksti, tunnus, logo&#10;&#10;Kuvaus luotu automaattisesti">
            <a:extLst>
              <a:ext uri="{FF2B5EF4-FFF2-40B4-BE49-F238E27FC236}">
                <a16:creationId xmlns:a16="http://schemas.microsoft.com/office/drawing/2014/main" id="{F369E908-443D-5FEC-DB5C-6F45E9DE5A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786" y="121285"/>
            <a:ext cx="1312931" cy="1325563"/>
          </a:xfrm>
          <a:prstGeom prst="rect">
            <a:avLst/>
          </a:prstGeom>
        </p:spPr>
      </p:pic>
      <p:sp>
        <p:nvSpPr>
          <p:cNvPr id="5" name="Otsikko 1">
            <a:extLst>
              <a:ext uri="{FF2B5EF4-FFF2-40B4-BE49-F238E27FC236}">
                <a16:creationId xmlns:a16="http://schemas.microsoft.com/office/drawing/2014/main" id="{290C6A11-A288-4608-1CE2-FD73BFA72854}"/>
              </a:ext>
            </a:extLst>
          </p:cNvPr>
          <p:cNvSpPr>
            <a:spLocks noGrp="1"/>
          </p:cNvSpPr>
          <p:nvPr>
            <p:ph type="title"/>
          </p:nvPr>
        </p:nvSpPr>
        <p:spPr>
          <a:xfrm>
            <a:off x="838200" y="121285"/>
            <a:ext cx="10515600" cy="1325563"/>
          </a:xfrm>
          <a:solidFill>
            <a:srgbClr val="00616F">
              <a:alpha val="0"/>
            </a:srgbClr>
          </a:solidFill>
        </p:spPr>
        <p:txBody>
          <a:bodyPr/>
          <a:lstStyle/>
          <a:p>
            <a:pPr algn="ctr"/>
            <a:r>
              <a:rPr lang="fi-FI" b="1" dirty="0">
                <a:solidFill>
                  <a:schemeClr val="bg1"/>
                </a:solidFill>
                <a:effectLst>
                  <a:outerShdw blurRad="38100" dist="38100" dir="2700000" algn="tl">
                    <a:srgbClr val="000000">
                      <a:alpha val="43137"/>
                    </a:srgbClr>
                  </a:outerShdw>
                </a:effectLst>
                <a:latin typeface="Baker Signet" pitchFamily="50" charset="0"/>
              </a:rPr>
              <a:t>HALLIKAUSI – KEVÄT 2025</a:t>
            </a:r>
          </a:p>
        </p:txBody>
      </p:sp>
      <p:graphicFrame>
        <p:nvGraphicFramePr>
          <p:cNvPr id="7" name="Kaaviokuva 6">
            <a:extLst>
              <a:ext uri="{FF2B5EF4-FFF2-40B4-BE49-F238E27FC236}">
                <a16:creationId xmlns:a16="http://schemas.microsoft.com/office/drawing/2014/main" id="{E701F54E-B801-DF51-869A-C878515AFF4F}"/>
              </a:ext>
            </a:extLst>
          </p:cNvPr>
          <p:cNvGraphicFramePr/>
          <p:nvPr/>
        </p:nvGraphicFramePr>
        <p:xfrm>
          <a:off x="3358661" y="1855176"/>
          <a:ext cx="5474677" cy="31476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86869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616F"/>
        </a:solidFill>
        <a:effectLst/>
      </p:bgPr>
    </p:bg>
    <p:spTree>
      <p:nvGrpSpPr>
        <p:cNvPr id="1" name="">
          <a:extLst>
            <a:ext uri="{FF2B5EF4-FFF2-40B4-BE49-F238E27FC236}">
              <a16:creationId xmlns:a16="http://schemas.microsoft.com/office/drawing/2014/main" id="{09BB2A6C-0947-C72B-C973-7F5C43BE5390}"/>
            </a:ext>
          </a:extLst>
        </p:cNvPr>
        <p:cNvGrpSpPr/>
        <p:nvPr/>
      </p:nvGrpSpPr>
      <p:grpSpPr>
        <a:xfrm>
          <a:off x="0" y="0"/>
          <a:ext cx="0" cy="0"/>
          <a:chOff x="0" y="0"/>
          <a:chExt cx="0" cy="0"/>
        </a:xfrm>
      </p:grpSpPr>
      <p:pic>
        <p:nvPicPr>
          <p:cNvPr id="12" name="Kuva 11" descr="Kuva, joka sisältää kohteen piha-, puu, taivas, seiväs&#10;&#10;Kuvaus luotu automaattisesti">
            <a:extLst>
              <a:ext uri="{FF2B5EF4-FFF2-40B4-BE49-F238E27FC236}">
                <a16:creationId xmlns:a16="http://schemas.microsoft.com/office/drawing/2014/main" id="{3279C89C-BCC4-BFC4-2D11-ED581F378BFF}"/>
              </a:ext>
            </a:extLst>
          </p:cNvPr>
          <p:cNvPicPr>
            <a:picLocks noChangeAspect="1"/>
          </p:cNvPicPr>
          <p:nvPr/>
        </p:nvPicPr>
        <p:blipFill>
          <a:blip r:embed="rId2">
            <a:alphaModFix amt="52000"/>
            <a:extLst>
              <a:ext uri="{28A0092B-C50C-407E-A947-70E740481C1C}">
                <a14:useLocalDpi xmlns:a14="http://schemas.microsoft.com/office/drawing/2010/main" val="0"/>
              </a:ext>
            </a:extLst>
          </a:blip>
          <a:srcRect l="7126" t="9514" r="17699" b="27056"/>
          <a:stretch/>
        </p:blipFill>
        <p:spPr>
          <a:xfrm>
            <a:off x="0" y="0"/>
            <a:ext cx="12192000" cy="6858000"/>
          </a:xfrm>
          <a:prstGeom prst="rect">
            <a:avLst/>
          </a:prstGeom>
        </p:spPr>
      </p:pic>
      <p:graphicFrame>
        <p:nvGraphicFramePr>
          <p:cNvPr id="6" name="Sisällön paikkamerkki 5">
            <a:extLst>
              <a:ext uri="{FF2B5EF4-FFF2-40B4-BE49-F238E27FC236}">
                <a16:creationId xmlns:a16="http://schemas.microsoft.com/office/drawing/2014/main" id="{FBF4A469-0AFA-8653-50F8-F30D17AB9C9E}"/>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Kuva 3" descr="Kuva, joka sisältää kohteen symboli, teksti, tunnus, logo&#10;&#10;Kuvaus luotu automaattisesti">
            <a:extLst>
              <a:ext uri="{FF2B5EF4-FFF2-40B4-BE49-F238E27FC236}">
                <a16:creationId xmlns:a16="http://schemas.microsoft.com/office/drawing/2014/main" id="{E50C2020-9A78-121C-FF05-1B266B8FE8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786" y="121285"/>
            <a:ext cx="1312931" cy="1325563"/>
          </a:xfrm>
          <a:prstGeom prst="rect">
            <a:avLst/>
          </a:prstGeom>
        </p:spPr>
      </p:pic>
      <p:sp>
        <p:nvSpPr>
          <p:cNvPr id="5" name="Otsikko 1">
            <a:extLst>
              <a:ext uri="{FF2B5EF4-FFF2-40B4-BE49-F238E27FC236}">
                <a16:creationId xmlns:a16="http://schemas.microsoft.com/office/drawing/2014/main" id="{45DD7CB3-AF77-2E4E-C2A9-D3DBD6A6CE58}"/>
              </a:ext>
            </a:extLst>
          </p:cNvPr>
          <p:cNvSpPr>
            <a:spLocks noGrp="1"/>
          </p:cNvSpPr>
          <p:nvPr>
            <p:ph type="title"/>
          </p:nvPr>
        </p:nvSpPr>
        <p:spPr>
          <a:xfrm>
            <a:off x="838200" y="121285"/>
            <a:ext cx="10515600" cy="1325563"/>
          </a:xfrm>
          <a:solidFill>
            <a:srgbClr val="00616F">
              <a:alpha val="0"/>
            </a:srgbClr>
          </a:solidFill>
        </p:spPr>
        <p:txBody>
          <a:bodyPr/>
          <a:lstStyle/>
          <a:p>
            <a:pPr algn="ctr"/>
            <a:r>
              <a:rPr lang="fi-FI" b="1" dirty="0">
                <a:solidFill>
                  <a:schemeClr val="bg1"/>
                </a:solidFill>
                <a:effectLst>
                  <a:outerShdw blurRad="38100" dist="38100" dir="2700000" algn="tl">
                    <a:srgbClr val="000000">
                      <a:alpha val="43137"/>
                    </a:srgbClr>
                  </a:outerShdw>
                </a:effectLst>
                <a:latin typeface="Baker Signet" pitchFamily="50" charset="0"/>
              </a:rPr>
              <a:t>TOUKO/KESÄKUU 2025</a:t>
            </a:r>
          </a:p>
        </p:txBody>
      </p:sp>
    </p:spTree>
    <p:extLst>
      <p:ext uri="{BB962C8B-B14F-4D97-AF65-F5344CB8AC3E}">
        <p14:creationId xmlns:p14="http://schemas.microsoft.com/office/powerpoint/2010/main" val="3149864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616F"/>
        </a:solidFill>
        <a:effectLst/>
      </p:bgPr>
    </p:bg>
    <p:spTree>
      <p:nvGrpSpPr>
        <p:cNvPr id="1" name="">
          <a:extLst>
            <a:ext uri="{FF2B5EF4-FFF2-40B4-BE49-F238E27FC236}">
              <a16:creationId xmlns:a16="http://schemas.microsoft.com/office/drawing/2014/main" id="{8B055891-8D5E-61B3-7320-E0313799DE2A}"/>
            </a:ext>
          </a:extLst>
        </p:cNvPr>
        <p:cNvGrpSpPr/>
        <p:nvPr/>
      </p:nvGrpSpPr>
      <p:grpSpPr>
        <a:xfrm>
          <a:off x="0" y="0"/>
          <a:ext cx="0" cy="0"/>
          <a:chOff x="0" y="0"/>
          <a:chExt cx="0" cy="0"/>
        </a:xfrm>
      </p:grpSpPr>
      <p:pic>
        <p:nvPicPr>
          <p:cNvPr id="7" name="Kuva 6" descr="Kuva, joka sisältää kohteen piha-, puu, ratsastus, ori&#10;&#10;Kuvaus luotu automaattisesti">
            <a:extLst>
              <a:ext uri="{FF2B5EF4-FFF2-40B4-BE49-F238E27FC236}">
                <a16:creationId xmlns:a16="http://schemas.microsoft.com/office/drawing/2014/main" id="{211DF78E-4826-0B05-D645-BA25E369D72A}"/>
              </a:ext>
            </a:extLst>
          </p:cNvPr>
          <p:cNvPicPr>
            <a:picLocks noChangeAspect="1"/>
          </p:cNvPicPr>
          <p:nvPr/>
        </p:nvPicPr>
        <p:blipFill>
          <a:blip r:embed="rId2">
            <a:alphaModFix amt="52000"/>
            <a:extLst>
              <a:ext uri="{28A0092B-C50C-407E-A947-70E740481C1C}">
                <a14:useLocalDpi xmlns:a14="http://schemas.microsoft.com/office/drawing/2010/main" val="0"/>
              </a:ext>
            </a:extLst>
          </a:blip>
          <a:srcRect l="17953" t="28819" b="1954"/>
          <a:stretch/>
        </p:blipFill>
        <p:spPr>
          <a:xfrm>
            <a:off x="0" y="0"/>
            <a:ext cx="12192000" cy="6858000"/>
          </a:xfrm>
          <a:prstGeom prst="rect">
            <a:avLst/>
          </a:prstGeom>
        </p:spPr>
      </p:pic>
      <p:graphicFrame>
        <p:nvGraphicFramePr>
          <p:cNvPr id="2" name="Sisällön paikkamerkki 1">
            <a:extLst>
              <a:ext uri="{FF2B5EF4-FFF2-40B4-BE49-F238E27FC236}">
                <a16:creationId xmlns:a16="http://schemas.microsoft.com/office/drawing/2014/main" id="{B0CDE4B3-F3D3-7135-4D1C-041497AF43C0}"/>
              </a:ext>
            </a:extLst>
          </p:cNvPr>
          <p:cNvGraphicFramePr>
            <a:graphicFrameLocks noGrp="1"/>
          </p:cNvGraphicFramePr>
          <p:nvPr>
            <p:ph idx="1"/>
            <p:extLst>
              <p:ext uri="{D42A27DB-BD31-4B8C-83A1-F6EECF244321}">
                <p14:modId xmlns:p14="http://schemas.microsoft.com/office/powerpoint/2010/main" val="3463809510"/>
              </p:ext>
            </p:extLst>
          </p:nvPr>
        </p:nvGraphicFramePr>
        <p:xfrm>
          <a:off x="838200" y="1568133"/>
          <a:ext cx="10515600" cy="4608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Kuva 3" descr="Kuva, joka sisältää kohteen symboli, teksti, tunnus, logo&#10;&#10;Kuvaus luotu automaattisesti">
            <a:extLst>
              <a:ext uri="{FF2B5EF4-FFF2-40B4-BE49-F238E27FC236}">
                <a16:creationId xmlns:a16="http://schemas.microsoft.com/office/drawing/2014/main" id="{5466F547-CE4A-4E1A-46D0-FD83CA3F04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786" y="121285"/>
            <a:ext cx="1312931" cy="1325563"/>
          </a:xfrm>
          <a:prstGeom prst="rect">
            <a:avLst/>
          </a:prstGeom>
        </p:spPr>
      </p:pic>
      <p:sp>
        <p:nvSpPr>
          <p:cNvPr id="5" name="Otsikko 1">
            <a:extLst>
              <a:ext uri="{FF2B5EF4-FFF2-40B4-BE49-F238E27FC236}">
                <a16:creationId xmlns:a16="http://schemas.microsoft.com/office/drawing/2014/main" id="{7D474376-636A-B3DA-210D-E1302C834F72}"/>
              </a:ext>
            </a:extLst>
          </p:cNvPr>
          <p:cNvSpPr>
            <a:spLocks noGrp="1"/>
          </p:cNvSpPr>
          <p:nvPr>
            <p:ph type="title"/>
          </p:nvPr>
        </p:nvSpPr>
        <p:spPr>
          <a:xfrm>
            <a:off x="838200" y="121285"/>
            <a:ext cx="10515600" cy="1325563"/>
          </a:xfrm>
          <a:solidFill>
            <a:srgbClr val="00616F">
              <a:alpha val="0"/>
            </a:srgbClr>
          </a:solidFill>
        </p:spPr>
        <p:txBody>
          <a:bodyPr/>
          <a:lstStyle/>
          <a:p>
            <a:pPr algn="ctr"/>
            <a:r>
              <a:rPr lang="fi-FI" b="1" dirty="0">
                <a:solidFill>
                  <a:schemeClr val="bg1"/>
                </a:solidFill>
                <a:effectLst>
                  <a:outerShdw blurRad="38100" dist="38100" dir="2700000" algn="tl">
                    <a:srgbClr val="000000">
                      <a:alpha val="43137"/>
                    </a:srgbClr>
                  </a:outerShdw>
                </a:effectLst>
                <a:latin typeface="Baker Signet" pitchFamily="50" charset="0"/>
              </a:rPr>
              <a:t>ELO/SYYSKUU 2025</a:t>
            </a:r>
          </a:p>
        </p:txBody>
      </p:sp>
    </p:spTree>
    <p:extLst>
      <p:ext uri="{BB962C8B-B14F-4D97-AF65-F5344CB8AC3E}">
        <p14:creationId xmlns:p14="http://schemas.microsoft.com/office/powerpoint/2010/main" val="3205169974"/>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336BDCE7A503E3419ACEE53EB9F9892A" ma:contentTypeVersion="20" ma:contentTypeDescription="Luo uusi asiakirja." ma:contentTypeScope="" ma:versionID="e4ee683104ccb0d36c4a4b32e777a053">
  <xsd:schema xmlns:xsd="http://www.w3.org/2001/XMLSchema" xmlns:xs="http://www.w3.org/2001/XMLSchema" xmlns:p="http://schemas.microsoft.com/office/2006/metadata/properties" xmlns:ns2="86410774-5512-4ff5-80ac-d9b12b37a05a" xmlns:ns3="40b868c1-7899-4e3a-a680-7b130e8f3f49" xmlns:ns4="cbb1a27d-fd4a-4913-bd1c-a7c085a4615e" targetNamespace="http://schemas.microsoft.com/office/2006/metadata/properties" ma:root="true" ma:fieldsID="c2945bc5b1bd9529271acb7e263e2423" ns2:_="" ns3:_="" ns4:_="">
    <xsd:import namespace="86410774-5512-4ff5-80ac-d9b12b37a05a"/>
    <xsd:import namespace="40b868c1-7899-4e3a-a680-7b130e8f3f49"/>
    <xsd:import namespace="cbb1a27d-fd4a-4913-bd1c-a7c085a4615e"/>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410774-5512-4ff5-80ac-d9b12b37a05a"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description="" ma:internalName="SharedWithDetails" ma:readOnly="true">
      <xsd:simpleType>
        <xsd:restriction base="dms:Note">
          <xsd:maxLength value="255"/>
        </xsd:restriction>
      </xsd:simpleType>
    </xsd:element>
    <xsd:element name="LastSharedByUser" ma:index="10" nillable="true" ma:displayName="Käyttäjä jakanut viimeksi" ma:description="" ma:internalName="LastSharedByUser" ma:readOnly="true">
      <xsd:simpleType>
        <xsd:restriction base="dms:Note">
          <xsd:maxLength value="255"/>
        </xsd:restriction>
      </xsd:simpleType>
    </xsd:element>
    <xsd:element name="LastSharedByTime" ma:index="11" nillable="true" ma:displayName="Jaettu viimeksi ajankohtana"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0b868c1-7899-4e3a-a680-7b130e8f3f4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Kuvien tunnisteet" ma:readOnly="false" ma:fieldId="{5cf76f15-5ced-4ddc-b409-7134ff3c332f}" ma:taxonomyMulti="true" ma:sspId="85d20527-8d9b-408d-8627-22dd109af37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b1a27d-fd4a-4913-bd1c-a7c085a4615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2de813c3-6739-415e-a4df-098ca02681a3}" ma:internalName="TaxCatchAll" ma:showField="CatchAllData" ma:web="cbb1a27d-fd4a-4913-bd1c-a7c085a461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bb1a27d-fd4a-4913-bd1c-a7c085a4615e" xsi:nil="true"/>
    <lcf76f155ced4ddcb4097134ff3c332f xmlns="40b868c1-7899-4e3a-a680-7b130e8f3f4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080BE99-965B-483B-92A6-6ED644A77F70}"/>
</file>

<file path=customXml/itemProps2.xml><?xml version="1.0" encoding="utf-8"?>
<ds:datastoreItem xmlns:ds="http://schemas.openxmlformats.org/officeDocument/2006/customXml" ds:itemID="{F8EF152A-8E64-45A6-A446-BC81B2F9811D}"/>
</file>

<file path=customXml/itemProps3.xml><?xml version="1.0" encoding="utf-8"?>
<ds:datastoreItem xmlns:ds="http://schemas.openxmlformats.org/officeDocument/2006/customXml" ds:itemID="{28FB1157-F864-4DB8-BB35-6C1C85CE8E34}"/>
</file>

<file path=docProps/app.xml><?xml version="1.0" encoding="utf-8"?>
<Properties xmlns="http://schemas.openxmlformats.org/officeDocument/2006/extended-properties" xmlns:vt="http://schemas.openxmlformats.org/officeDocument/2006/docPropsVTypes">
  <TotalTime>1250</TotalTime>
  <Words>924</Words>
  <Application>Microsoft Office PowerPoint</Application>
  <PresentationFormat>Laajakuva</PresentationFormat>
  <Paragraphs>119</Paragraphs>
  <Slides>12</Slides>
  <Notes>0</Notes>
  <HiddenSlides>0</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12</vt:i4>
      </vt:variant>
    </vt:vector>
  </HeadingPairs>
  <TitlesOfParts>
    <vt:vector size="19" baseType="lpstr">
      <vt:lpstr>Aptos</vt:lpstr>
      <vt:lpstr>Aptos Display</vt:lpstr>
      <vt:lpstr>Arial</vt:lpstr>
      <vt:lpstr>Baker Signet</vt:lpstr>
      <vt:lpstr>Calibri</vt:lpstr>
      <vt:lpstr>Myriad Pro</vt:lpstr>
      <vt:lpstr>Office-teema</vt:lpstr>
      <vt:lpstr>Hevosopiston Valmennuskeskus Hujo 14.3.2025 Satu Väihkönen </vt:lpstr>
      <vt:lpstr>Hevosopiston ja SRL:n välinen sopimus</vt:lpstr>
      <vt:lpstr>Vuosi 2024, kilpailut ja tapahtumat</vt:lpstr>
      <vt:lpstr>Kilpailujen tunnusluvut 2024</vt:lpstr>
      <vt:lpstr>Maajoukkue- ja aluevalmennukset 2024-25</vt:lpstr>
      <vt:lpstr>HALLIKAUSI – KEVÄT 2025</vt:lpstr>
      <vt:lpstr>HALLIKAUSI – KEVÄT 2025</vt:lpstr>
      <vt:lpstr>TOUKO/KESÄKUU 2025</vt:lpstr>
      <vt:lpstr>ELO/SYYSKUU 2025</vt:lpstr>
      <vt:lpstr>HALLIKAUSI – SYKSY 2025</vt:lpstr>
      <vt:lpstr>Ajankohtaiset:</vt:lpstr>
      <vt:lpstr>Urheilualueet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Väihkönen Satu</dc:creator>
  <cp:lastModifiedBy>Minttu Kuusisto</cp:lastModifiedBy>
  <cp:revision>267</cp:revision>
  <dcterms:created xsi:type="dcterms:W3CDTF">2025-02-11T09:38:03Z</dcterms:created>
  <dcterms:modified xsi:type="dcterms:W3CDTF">2025-03-17T08:00:07Z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0x010100336BDCE7A503E3419ACEE53EB9F9892A</vt:lpwstr>
  </property>
</Properties>
</file>